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6" r:id="rId2"/>
  </p:sldMasterIdLst>
  <p:sldIdLst>
    <p:sldId id="256" r:id="rId3"/>
    <p:sldId id="269" r:id="rId4"/>
    <p:sldId id="266" r:id="rId5"/>
    <p:sldId id="259" r:id="rId6"/>
    <p:sldId id="262" r:id="rId7"/>
    <p:sldId id="263" r:id="rId8"/>
    <p:sldId id="264" r:id="rId9"/>
    <p:sldId id="261" r:id="rId10"/>
    <p:sldId id="265" r:id="rId11"/>
    <p:sldId id="267" r:id="rId12"/>
    <p:sldId id="270" r:id="rId1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7" d="100"/>
          <a:sy n="87" d="100"/>
        </p:scale>
        <p:origin x="48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2.png>
</file>

<file path=ppt/media/image3.jpg>
</file>

<file path=ppt/media/image4.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50967" y="1290200"/>
            <a:ext cx="5296000" cy="4036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dk1"/>
              </a:buClr>
              <a:buSzPts val="4900"/>
              <a:buNone/>
              <a:defRPr sz="6667">
                <a:solidFill>
                  <a:schemeClr val="dk1"/>
                </a:solidFill>
              </a:defRPr>
            </a:lvl1pPr>
            <a:lvl2pPr lvl="1" algn="ctr" rtl="0">
              <a:spcBef>
                <a:spcPts val="0"/>
              </a:spcBef>
              <a:spcAft>
                <a:spcPts val="0"/>
              </a:spcAft>
              <a:buClr>
                <a:srgbClr val="191919"/>
              </a:buClr>
              <a:buSzPts val="5200"/>
              <a:buNone/>
              <a:defRPr sz="6933">
                <a:solidFill>
                  <a:srgbClr val="191919"/>
                </a:solidFill>
              </a:defRPr>
            </a:lvl2pPr>
            <a:lvl3pPr lvl="2" algn="ctr" rtl="0">
              <a:spcBef>
                <a:spcPts val="0"/>
              </a:spcBef>
              <a:spcAft>
                <a:spcPts val="0"/>
              </a:spcAft>
              <a:buClr>
                <a:srgbClr val="191919"/>
              </a:buClr>
              <a:buSzPts val="5200"/>
              <a:buNone/>
              <a:defRPr sz="6933">
                <a:solidFill>
                  <a:srgbClr val="191919"/>
                </a:solidFill>
              </a:defRPr>
            </a:lvl3pPr>
            <a:lvl4pPr lvl="3" algn="ctr" rtl="0">
              <a:spcBef>
                <a:spcPts val="0"/>
              </a:spcBef>
              <a:spcAft>
                <a:spcPts val="0"/>
              </a:spcAft>
              <a:buClr>
                <a:srgbClr val="191919"/>
              </a:buClr>
              <a:buSzPts val="5200"/>
              <a:buNone/>
              <a:defRPr sz="6933">
                <a:solidFill>
                  <a:srgbClr val="191919"/>
                </a:solidFill>
              </a:defRPr>
            </a:lvl4pPr>
            <a:lvl5pPr lvl="4" algn="ctr" rtl="0">
              <a:spcBef>
                <a:spcPts val="0"/>
              </a:spcBef>
              <a:spcAft>
                <a:spcPts val="0"/>
              </a:spcAft>
              <a:buClr>
                <a:srgbClr val="191919"/>
              </a:buClr>
              <a:buSzPts val="5200"/>
              <a:buNone/>
              <a:defRPr sz="6933">
                <a:solidFill>
                  <a:srgbClr val="191919"/>
                </a:solidFill>
              </a:defRPr>
            </a:lvl5pPr>
            <a:lvl6pPr lvl="5" algn="ctr" rtl="0">
              <a:spcBef>
                <a:spcPts val="0"/>
              </a:spcBef>
              <a:spcAft>
                <a:spcPts val="0"/>
              </a:spcAft>
              <a:buClr>
                <a:srgbClr val="191919"/>
              </a:buClr>
              <a:buSzPts val="5200"/>
              <a:buNone/>
              <a:defRPr sz="6933">
                <a:solidFill>
                  <a:srgbClr val="191919"/>
                </a:solidFill>
              </a:defRPr>
            </a:lvl6pPr>
            <a:lvl7pPr lvl="6" algn="ctr" rtl="0">
              <a:spcBef>
                <a:spcPts val="0"/>
              </a:spcBef>
              <a:spcAft>
                <a:spcPts val="0"/>
              </a:spcAft>
              <a:buClr>
                <a:srgbClr val="191919"/>
              </a:buClr>
              <a:buSzPts val="5200"/>
              <a:buNone/>
              <a:defRPr sz="6933">
                <a:solidFill>
                  <a:srgbClr val="191919"/>
                </a:solidFill>
              </a:defRPr>
            </a:lvl7pPr>
            <a:lvl8pPr lvl="7" algn="ctr" rtl="0">
              <a:spcBef>
                <a:spcPts val="0"/>
              </a:spcBef>
              <a:spcAft>
                <a:spcPts val="0"/>
              </a:spcAft>
              <a:buClr>
                <a:srgbClr val="191919"/>
              </a:buClr>
              <a:buSzPts val="5200"/>
              <a:buNone/>
              <a:defRPr sz="6933">
                <a:solidFill>
                  <a:srgbClr val="191919"/>
                </a:solidFill>
              </a:defRPr>
            </a:lvl8pPr>
            <a:lvl9pPr lvl="8" algn="ctr" rtl="0">
              <a:spcBef>
                <a:spcPts val="0"/>
              </a:spcBef>
              <a:spcAft>
                <a:spcPts val="0"/>
              </a:spcAft>
              <a:buClr>
                <a:srgbClr val="191919"/>
              </a:buClr>
              <a:buSzPts val="5200"/>
              <a:buNone/>
              <a:defRPr sz="6933">
                <a:solidFill>
                  <a:srgbClr val="191919"/>
                </a:solidFill>
              </a:defRPr>
            </a:lvl9pPr>
          </a:lstStyle>
          <a:p>
            <a:r>
              <a:rPr lang="en-US"/>
              <a:t>Click to edit Master title style</a:t>
            </a:r>
            <a:endParaRPr/>
          </a:p>
        </p:txBody>
      </p:sp>
      <p:sp>
        <p:nvSpPr>
          <p:cNvPr id="10" name="Google Shape;10;p2"/>
          <p:cNvSpPr txBox="1">
            <a:spLocks noGrp="1"/>
          </p:cNvSpPr>
          <p:nvPr>
            <p:ph type="subTitle" idx="1"/>
          </p:nvPr>
        </p:nvSpPr>
        <p:spPr>
          <a:xfrm>
            <a:off x="950967" y="5327000"/>
            <a:ext cx="5812000" cy="5460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2pPr>
            <a:lvl3pPr lvl="2"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3pPr>
            <a:lvl4pPr lvl="3"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4pPr>
            <a:lvl5pPr lvl="4"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5pPr>
            <a:lvl6pPr lvl="5"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6pPr>
            <a:lvl7pPr lvl="6"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7pPr>
            <a:lvl8pPr lvl="7"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8pPr>
            <a:lvl9pPr lvl="8"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9pPr>
          </a:lstStyle>
          <a:p>
            <a:r>
              <a:rPr lang="en-US"/>
              <a:t>Click to edit Master subtitle style</a:t>
            </a:r>
            <a:endParaRPr/>
          </a:p>
        </p:txBody>
      </p:sp>
      <p:grpSp>
        <p:nvGrpSpPr>
          <p:cNvPr id="11" name="Google Shape;11;p2"/>
          <p:cNvGrpSpPr/>
          <p:nvPr/>
        </p:nvGrpSpPr>
        <p:grpSpPr>
          <a:xfrm rot="5400000">
            <a:off x="9336740" y="-883287"/>
            <a:ext cx="2230779" cy="4818924"/>
            <a:chOff x="7350442" y="2608992"/>
            <a:chExt cx="777239" cy="1673160"/>
          </a:xfrm>
        </p:grpSpPr>
        <p:sp>
          <p:nvSpPr>
            <p:cNvPr id="12" name="Google Shape;12;p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 name="Google Shape;13;p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 name="Google Shape;14;p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 name="Google Shape;15;p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 name="Google Shape;16;p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 name="Google Shape;17;p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 name="Google Shape;18;p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 name="Google Shape;19;p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947773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16"/>
        <p:cNvGrpSpPr/>
        <p:nvPr/>
      </p:nvGrpSpPr>
      <p:grpSpPr>
        <a:xfrm>
          <a:off x="0" y="0"/>
          <a:ext cx="0" cy="0"/>
          <a:chOff x="0" y="0"/>
          <a:chExt cx="0" cy="0"/>
        </a:xfrm>
      </p:grpSpPr>
      <p:sp>
        <p:nvSpPr>
          <p:cNvPr id="117" name="Google Shape;117;p14"/>
          <p:cNvSpPr txBox="1">
            <a:spLocks noGrp="1"/>
          </p:cNvSpPr>
          <p:nvPr>
            <p:ph type="subTitle" idx="1"/>
          </p:nvPr>
        </p:nvSpPr>
        <p:spPr>
          <a:xfrm>
            <a:off x="7175033" y="4231533"/>
            <a:ext cx="3850000" cy="1219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600"/>
              <a:buFont typeface="DM Sans"/>
              <a:buNone/>
              <a:defRPr sz="2133">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600"/>
              <a:buFont typeface="DM Sans"/>
              <a:buNone/>
              <a:defRPr sz="2133">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600"/>
              <a:buFont typeface="DM Sans"/>
              <a:buNone/>
              <a:defRPr sz="2133">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600"/>
              <a:buFont typeface="DM Sans"/>
              <a:buNone/>
              <a:defRPr sz="2133">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600"/>
              <a:buFont typeface="DM Sans"/>
              <a:buNone/>
              <a:defRPr sz="2133">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600"/>
              <a:buFont typeface="DM Sans"/>
              <a:buNone/>
              <a:defRPr sz="2133">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600"/>
              <a:buFont typeface="DM Sans"/>
              <a:buNone/>
              <a:defRPr sz="2133">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600"/>
              <a:buFont typeface="DM Sans"/>
              <a:buNone/>
              <a:defRPr sz="2133">
                <a:solidFill>
                  <a:schemeClr val="dk1"/>
                </a:solidFill>
                <a:latin typeface="DM Sans"/>
                <a:ea typeface="DM Sans"/>
                <a:cs typeface="DM Sans"/>
                <a:sym typeface="DM Sans"/>
              </a:defRPr>
            </a:lvl9pPr>
          </a:lstStyle>
          <a:p>
            <a:r>
              <a:rPr lang="en-US"/>
              <a:t>Click to edit Master subtitle style</a:t>
            </a:r>
            <a:endParaRPr/>
          </a:p>
        </p:txBody>
      </p:sp>
      <p:sp>
        <p:nvSpPr>
          <p:cNvPr id="118" name="Google Shape;118;p14"/>
          <p:cNvSpPr txBox="1">
            <a:spLocks noGrp="1"/>
          </p:cNvSpPr>
          <p:nvPr>
            <p:ph type="title"/>
          </p:nvPr>
        </p:nvSpPr>
        <p:spPr>
          <a:xfrm>
            <a:off x="960000" y="719333"/>
            <a:ext cx="10272000" cy="768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4533">
                <a:latin typeface="Oswald"/>
                <a:ea typeface="Oswald"/>
                <a:cs typeface="Oswald"/>
                <a:sym typeface="Oswald"/>
              </a:defRPr>
            </a:lvl2pPr>
            <a:lvl3pPr lvl="2" rtl="0">
              <a:spcBef>
                <a:spcPts val="0"/>
              </a:spcBef>
              <a:spcAft>
                <a:spcPts val="0"/>
              </a:spcAft>
              <a:buSzPts val="3400"/>
              <a:buFont typeface="Oswald"/>
              <a:buNone/>
              <a:defRPr sz="4533">
                <a:latin typeface="Oswald"/>
                <a:ea typeface="Oswald"/>
                <a:cs typeface="Oswald"/>
                <a:sym typeface="Oswald"/>
              </a:defRPr>
            </a:lvl3pPr>
            <a:lvl4pPr lvl="3" rtl="0">
              <a:spcBef>
                <a:spcPts val="0"/>
              </a:spcBef>
              <a:spcAft>
                <a:spcPts val="0"/>
              </a:spcAft>
              <a:buSzPts val="3400"/>
              <a:buFont typeface="Oswald"/>
              <a:buNone/>
              <a:defRPr sz="4533">
                <a:latin typeface="Oswald"/>
                <a:ea typeface="Oswald"/>
                <a:cs typeface="Oswald"/>
                <a:sym typeface="Oswald"/>
              </a:defRPr>
            </a:lvl4pPr>
            <a:lvl5pPr lvl="4" rtl="0">
              <a:spcBef>
                <a:spcPts val="0"/>
              </a:spcBef>
              <a:spcAft>
                <a:spcPts val="0"/>
              </a:spcAft>
              <a:buSzPts val="3400"/>
              <a:buFont typeface="Oswald"/>
              <a:buNone/>
              <a:defRPr sz="4533">
                <a:latin typeface="Oswald"/>
                <a:ea typeface="Oswald"/>
                <a:cs typeface="Oswald"/>
                <a:sym typeface="Oswald"/>
              </a:defRPr>
            </a:lvl5pPr>
            <a:lvl6pPr lvl="5" rtl="0">
              <a:spcBef>
                <a:spcPts val="0"/>
              </a:spcBef>
              <a:spcAft>
                <a:spcPts val="0"/>
              </a:spcAft>
              <a:buSzPts val="3400"/>
              <a:buFont typeface="Oswald"/>
              <a:buNone/>
              <a:defRPr sz="4533">
                <a:latin typeface="Oswald"/>
                <a:ea typeface="Oswald"/>
                <a:cs typeface="Oswald"/>
                <a:sym typeface="Oswald"/>
              </a:defRPr>
            </a:lvl6pPr>
            <a:lvl7pPr lvl="6" rtl="0">
              <a:spcBef>
                <a:spcPts val="0"/>
              </a:spcBef>
              <a:spcAft>
                <a:spcPts val="0"/>
              </a:spcAft>
              <a:buSzPts val="3400"/>
              <a:buFont typeface="Oswald"/>
              <a:buNone/>
              <a:defRPr sz="4533">
                <a:latin typeface="Oswald"/>
                <a:ea typeface="Oswald"/>
                <a:cs typeface="Oswald"/>
                <a:sym typeface="Oswald"/>
              </a:defRPr>
            </a:lvl7pPr>
            <a:lvl8pPr lvl="7" rtl="0">
              <a:spcBef>
                <a:spcPts val="0"/>
              </a:spcBef>
              <a:spcAft>
                <a:spcPts val="0"/>
              </a:spcAft>
              <a:buSzPts val="3400"/>
              <a:buFont typeface="Oswald"/>
              <a:buNone/>
              <a:defRPr sz="4533">
                <a:latin typeface="Oswald"/>
                <a:ea typeface="Oswald"/>
                <a:cs typeface="Oswald"/>
                <a:sym typeface="Oswald"/>
              </a:defRPr>
            </a:lvl8pPr>
            <a:lvl9pPr lvl="8" rtl="0">
              <a:spcBef>
                <a:spcPts val="0"/>
              </a:spcBef>
              <a:spcAft>
                <a:spcPts val="0"/>
              </a:spcAft>
              <a:buSzPts val="3400"/>
              <a:buFont typeface="Oswald"/>
              <a:buNone/>
              <a:defRPr sz="4533">
                <a:latin typeface="Oswald"/>
                <a:ea typeface="Oswald"/>
                <a:cs typeface="Oswald"/>
                <a:sym typeface="Oswald"/>
              </a:defRPr>
            </a:lvl9pPr>
          </a:lstStyle>
          <a:p>
            <a:r>
              <a:rPr lang="en-US"/>
              <a:t>Click to edit Master title style</a:t>
            </a:r>
            <a:endParaRPr/>
          </a:p>
        </p:txBody>
      </p:sp>
    </p:spTree>
    <p:extLst>
      <p:ext uri="{BB962C8B-B14F-4D97-AF65-F5344CB8AC3E}">
        <p14:creationId xmlns:p14="http://schemas.microsoft.com/office/powerpoint/2010/main" val="2799723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960000" y="719333"/>
            <a:ext cx="10272000" cy="768000"/>
          </a:xfrm>
          <a:prstGeom prst="rect">
            <a:avLst/>
          </a:prstGeom>
        </p:spPr>
        <p:txBody>
          <a:bodyPr spcFirstLastPara="1" wrap="square" lIns="0" tIns="0" rIns="0" bIns="0" anchor="t" anchorCtr="0">
            <a:noAutofit/>
          </a:bodyPr>
          <a:lstStyle>
            <a:lvl1pPr lvl="0" algn="r" rtl="0">
              <a:spcBef>
                <a:spcPts val="0"/>
              </a:spcBef>
              <a:spcAft>
                <a:spcPts val="0"/>
              </a:spcAft>
              <a:buSzPts val="3400"/>
              <a:buNone/>
              <a:defRPr/>
            </a:lvl1pPr>
            <a:lvl2pPr lvl="1" rtl="0">
              <a:spcBef>
                <a:spcPts val="0"/>
              </a:spcBef>
              <a:spcAft>
                <a:spcPts val="0"/>
              </a:spcAft>
              <a:buSzPts val="3400"/>
              <a:buFont typeface="Oswald"/>
              <a:buNone/>
              <a:defRPr sz="4533">
                <a:latin typeface="Oswald"/>
                <a:ea typeface="Oswald"/>
                <a:cs typeface="Oswald"/>
                <a:sym typeface="Oswald"/>
              </a:defRPr>
            </a:lvl2pPr>
            <a:lvl3pPr lvl="2" rtl="0">
              <a:spcBef>
                <a:spcPts val="0"/>
              </a:spcBef>
              <a:spcAft>
                <a:spcPts val="0"/>
              </a:spcAft>
              <a:buSzPts val="3400"/>
              <a:buFont typeface="Oswald"/>
              <a:buNone/>
              <a:defRPr sz="4533">
                <a:latin typeface="Oswald"/>
                <a:ea typeface="Oswald"/>
                <a:cs typeface="Oswald"/>
                <a:sym typeface="Oswald"/>
              </a:defRPr>
            </a:lvl3pPr>
            <a:lvl4pPr lvl="3" rtl="0">
              <a:spcBef>
                <a:spcPts val="0"/>
              </a:spcBef>
              <a:spcAft>
                <a:spcPts val="0"/>
              </a:spcAft>
              <a:buSzPts val="3400"/>
              <a:buFont typeface="Oswald"/>
              <a:buNone/>
              <a:defRPr sz="4533">
                <a:latin typeface="Oswald"/>
                <a:ea typeface="Oswald"/>
                <a:cs typeface="Oswald"/>
                <a:sym typeface="Oswald"/>
              </a:defRPr>
            </a:lvl4pPr>
            <a:lvl5pPr lvl="4" rtl="0">
              <a:spcBef>
                <a:spcPts val="0"/>
              </a:spcBef>
              <a:spcAft>
                <a:spcPts val="0"/>
              </a:spcAft>
              <a:buSzPts val="3400"/>
              <a:buFont typeface="Oswald"/>
              <a:buNone/>
              <a:defRPr sz="4533">
                <a:latin typeface="Oswald"/>
                <a:ea typeface="Oswald"/>
                <a:cs typeface="Oswald"/>
                <a:sym typeface="Oswald"/>
              </a:defRPr>
            </a:lvl5pPr>
            <a:lvl6pPr lvl="5" rtl="0">
              <a:spcBef>
                <a:spcPts val="0"/>
              </a:spcBef>
              <a:spcAft>
                <a:spcPts val="0"/>
              </a:spcAft>
              <a:buSzPts val="3400"/>
              <a:buFont typeface="Oswald"/>
              <a:buNone/>
              <a:defRPr sz="4533">
                <a:latin typeface="Oswald"/>
                <a:ea typeface="Oswald"/>
                <a:cs typeface="Oswald"/>
                <a:sym typeface="Oswald"/>
              </a:defRPr>
            </a:lvl6pPr>
            <a:lvl7pPr lvl="6" rtl="0">
              <a:spcBef>
                <a:spcPts val="0"/>
              </a:spcBef>
              <a:spcAft>
                <a:spcPts val="0"/>
              </a:spcAft>
              <a:buSzPts val="3400"/>
              <a:buFont typeface="Oswald"/>
              <a:buNone/>
              <a:defRPr sz="4533">
                <a:latin typeface="Oswald"/>
                <a:ea typeface="Oswald"/>
                <a:cs typeface="Oswald"/>
                <a:sym typeface="Oswald"/>
              </a:defRPr>
            </a:lvl7pPr>
            <a:lvl8pPr lvl="7" rtl="0">
              <a:spcBef>
                <a:spcPts val="0"/>
              </a:spcBef>
              <a:spcAft>
                <a:spcPts val="0"/>
              </a:spcAft>
              <a:buSzPts val="3400"/>
              <a:buFont typeface="Oswald"/>
              <a:buNone/>
              <a:defRPr sz="4533">
                <a:latin typeface="Oswald"/>
                <a:ea typeface="Oswald"/>
                <a:cs typeface="Oswald"/>
                <a:sym typeface="Oswald"/>
              </a:defRPr>
            </a:lvl8pPr>
            <a:lvl9pPr lvl="8" rtl="0">
              <a:spcBef>
                <a:spcPts val="0"/>
              </a:spcBef>
              <a:spcAft>
                <a:spcPts val="0"/>
              </a:spcAft>
              <a:buSzPts val="3400"/>
              <a:buFont typeface="Oswald"/>
              <a:buNone/>
              <a:defRPr sz="4533">
                <a:latin typeface="Oswald"/>
                <a:ea typeface="Oswald"/>
                <a:cs typeface="Oswald"/>
                <a:sym typeface="Oswald"/>
              </a:defRPr>
            </a:lvl9pPr>
          </a:lstStyle>
          <a:p>
            <a:r>
              <a:rPr lang="en-US"/>
              <a:t>Click to edit Master title style</a:t>
            </a:r>
            <a:endParaRPr/>
          </a:p>
        </p:txBody>
      </p:sp>
    </p:spTree>
    <p:extLst>
      <p:ext uri="{BB962C8B-B14F-4D97-AF65-F5344CB8AC3E}">
        <p14:creationId xmlns:p14="http://schemas.microsoft.com/office/powerpoint/2010/main" val="3242460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960000" y="719333"/>
            <a:ext cx="10272000" cy="768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400"/>
              <a:buFont typeface="Oswald"/>
              <a:buNone/>
              <a:defRPr sz="4533">
                <a:latin typeface="Oswald"/>
                <a:ea typeface="Oswald"/>
                <a:cs typeface="Oswald"/>
                <a:sym typeface="Oswald"/>
              </a:defRPr>
            </a:lvl2pPr>
            <a:lvl3pPr lvl="2" rtl="0">
              <a:spcBef>
                <a:spcPts val="0"/>
              </a:spcBef>
              <a:spcAft>
                <a:spcPts val="0"/>
              </a:spcAft>
              <a:buSzPts val="3400"/>
              <a:buFont typeface="Oswald"/>
              <a:buNone/>
              <a:defRPr sz="4533">
                <a:latin typeface="Oswald"/>
                <a:ea typeface="Oswald"/>
                <a:cs typeface="Oswald"/>
                <a:sym typeface="Oswald"/>
              </a:defRPr>
            </a:lvl3pPr>
            <a:lvl4pPr lvl="3" rtl="0">
              <a:spcBef>
                <a:spcPts val="0"/>
              </a:spcBef>
              <a:spcAft>
                <a:spcPts val="0"/>
              </a:spcAft>
              <a:buSzPts val="3400"/>
              <a:buFont typeface="Oswald"/>
              <a:buNone/>
              <a:defRPr sz="4533">
                <a:latin typeface="Oswald"/>
                <a:ea typeface="Oswald"/>
                <a:cs typeface="Oswald"/>
                <a:sym typeface="Oswald"/>
              </a:defRPr>
            </a:lvl4pPr>
            <a:lvl5pPr lvl="4" rtl="0">
              <a:spcBef>
                <a:spcPts val="0"/>
              </a:spcBef>
              <a:spcAft>
                <a:spcPts val="0"/>
              </a:spcAft>
              <a:buSzPts val="3400"/>
              <a:buFont typeface="Oswald"/>
              <a:buNone/>
              <a:defRPr sz="4533">
                <a:latin typeface="Oswald"/>
                <a:ea typeface="Oswald"/>
                <a:cs typeface="Oswald"/>
                <a:sym typeface="Oswald"/>
              </a:defRPr>
            </a:lvl5pPr>
            <a:lvl6pPr lvl="5" rtl="0">
              <a:spcBef>
                <a:spcPts val="0"/>
              </a:spcBef>
              <a:spcAft>
                <a:spcPts val="0"/>
              </a:spcAft>
              <a:buSzPts val="3400"/>
              <a:buFont typeface="Oswald"/>
              <a:buNone/>
              <a:defRPr sz="4533">
                <a:latin typeface="Oswald"/>
                <a:ea typeface="Oswald"/>
                <a:cs typeface="Oswald"/>
                <a:sym typeface="Oswald"/>
              </a:defRPr>
            </a:lvl6pPr>
            <a:lvl7pPr lvl="6" rtl="0">
              <a:spcBef>
                <a:spcPts val="0"/>
              </a:spcBef>
              <a:spcAft>
                <a:spcPts val="0"/>
              </a:spcAft>
              <a:buSzPts val="3400"/>
              <a:buFont typeface="Oswald"/>
              <a:buNone/>
              <a:defRPr sz="4533">
                <a:latin typeface="Oswald"/>
                <a:ea typeface="Oswald"/>
                <a:cs typeface="Oswald"/>
                <a:sym typeface="Oswald"/>
              </a:defRPr>
            </a:lvl7pPr>
            <a:lvl8pPr lvl="7" rtl="0">
              <a:spcBef>
                <a:spcPts val="0"/>
              </a:spcBef>
              <a:spcAft>
                <a:spcPts val="0"/>
              </a:spcAft>
              <a:buSzPts val="3400"/>
              <a:buFont typeface="Oswald"/>
              <a:buNone/>
              <a:defRPr sz="4533">
                <a:latin typeface="Oswald"/>
                <a:ea typeface="Oswald"/>
                <a:cs typeface="Oswald"/>
                <a:sym typeface="Oswald"/>
              </a:defRPr>
            </a:lvl8pPr>
            <a:lvl9pPr lvl="8" rtl="0">
              <a:spcBef>
                <a:spcPts val="0"/>
              </a:spcBef>
              <a:spcAft>
                <a:spcPts val="0"/>
              </a:spcAft>
              <a:buSzPts val="3400"/>
              <a:buFont typeface="Oswald"/>
              <a:buNone/>
              <a:defRPr sz="4533">
                <a:latin typeface="Oswald"/>
                <a:ea typeface="Oswald"/>
                <a:cs typeface="Oswald"/>
                <a:sym typeface="Oswald"/>
              </a:defRPr>
            </a:lvl9pPr>
          </a:lstStyle>
          <a:p>
            <a:r>
              <a:rPr lang="en-US"/>
              <a:t>Click to edit Master title style</a:t>
            </a:r>
            <a:endParaRPr/>
          </a:p>
        </p:txBody>
      </p:sp>
    </p:spTree>
    <p:extLst>
      <p:ext uri="{BB962C8B-B14F-4D97-AF65-F5344CB8AC3E}">
        <p14:creationId xmlns:p14="http://schemas.microsoft.com/office/powerpoint/2010/main" val="6998970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3">
  <p:cSld name="1_Title only 3">
    <p:spTree>
      <p:nvGrpSpPr>
        <p:cNvPr id="1" name="Shape 125"/>
        <p:cNvGrpSpPr/>
        <p:nvPr/>
      </p:nvGrpSpPr>
      <p:grpSpPr>
        <a:xfrm>
          <a:off x="0" y="0"/>
          <a:ext cx="0" cy="0"/>
          <a:chOff x="0" y="0"/>
          <a:chExt cx="0" cy="0"/>
        </a:xfrm>
      </p:grpSpPr>
      <p:sp>
        <p:nvSpPr>
          <p:cNvPr id="126" name="Google Shape;126;p18"/>
          <p:cNvSpPr txBox="1">
            <a:spLocks noGrp="1"/>
          </p:cNvSpPr>
          <p:nvPr>
            <p:ph type="title"/>
          </p:nvPr>
        </p:nvSpPr>
        <p:spPr>
          <a:xfrm>
            <a:off x="6294567" y="719333"/>
            <a:ext cx="4255200" cy="768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400"/>
              <a:buFont typeface="Oswald"/>
              <a:buNone/>
              <a:defRPr sz="4533">
                <a:latin typeface="Oswald"/>
                <a:ea typeface="Oswald"/>
                <a:cs typeface="Oswald"/>
                <a:sym typeface="Oswald"/>
              </a:defRPr>
            </a:lvl2pPr>
            <a:lvl3pPr lvl="2" rtl="0">
              <a:spcBef>
                <a:spcPts val="0"/>
              </a:spcBef>
              <a:spcAft>
                <a:spcPts val="0"/>
              </a:spcAft>
              <a:buSzPts val="3400"/>
              <a:buFont typeface="Oswald"/>
              <a:buNone/>
              <a:defRPr sz="4533">
                <a:latin typeface="Oswald"/>
                <a:ea typeface="Oswald"/>
                <a:cs typeface="Oswald"/>
                <a:sym typeface="Oswald"/>
              </a:defRPr>
            </a:lvl3pPr>
            <a:lvl4pPr lvl="3" rtl="0">
              <a:spcBef>
                <a:spcPts val="0"/>
              </a:spcBef>
              <a:spcAft>
                <a:spcPts val="0"/>
              </a:spcAft>
              <a:buSzPts val="3400"/>
              <a:buFont typeface="Oswald"/>
              <a:buNone/>
              <a:defRPr sz="4533">
                <a:latin typeface="Oswald"/>
                <a:ea typeface="Oswald"/>
                <a:cs typeface="Oswald"/>
                <a:sym typeface="Oswald"/>
              </a:defRPr>
            </a:lvl4pPr>
            <a:lvl5pPr lvl="4" rtl="0">
              <a:spcBef>
                <a:spcPts val="0"/>
              </a:spcBef>
              <a:spcAft>
                <a:spcPts val="0"/>
              </a:spcAft>
              <a:buSzPts val="3400"/>
              <a:buFont typeface="Oswald"/>
              <a:buNone/>
              <a:defRPr sz="4533">
                <a:latin typeface="Oswald"/>
                <a:ea typeface="Oswald"/>
                <a:cs typeface="Oswald"/>
                <a:sym typeface="Oswald"/>
              </a:defRPr>
            </a:lvl5pPr>
            <a:lvl6pPr lvl="5" rtl="0">
              <a:spcBef>
                <a:spcPts val="0"/>
              </a:spcBef>
              <a:spcAft>
                <a:spcPts val="0"/>
              </a:spcAft>
              <a:buSzPts val="3400"/>
              <a:buFont typeface="Oswald"/>
              <a:buNone/>
              <a:defRPr sz="4533">
                <a:latin typeface="Oswald"/>
                <a:ea typeface="Oswald"/>
                <a:cs typeface="Oswald"/>
                <a:sym typeface="Oswald"/>
              </a:defRPr>
            </a:lvl6pPr>
            <a:lvl7pPr lvl="6" rtl="0">
              <a:spcBef>
                <a:spcPts val="0"/>
              </a:spcBef>
              <a:spcAft>
                <a:spcPts val="0"/>
              </a:spcAft>
              <a:buSzPts val="3400"/>
              <a:buFont typeface="Oswald"/>
              <a:buNone/>
              <a:defRPr sz="4533">
                <a:latin typeface="Oswald"/>
                <a:ea typeface="Oswald"/>
                <a:cs typeface="Oswald"/>
                <a:sym typeface="Oswald"/>
              </a:defRPr>
            </a:lvl7pPr>
            <a:lvl8pPr lvl="7" rtl="0">
              <a:spcBef>
                <a:spcPts val="0"/>
              </a:spcBef>
              <a:spcAft>
                <a:spcPts val="0"/>
              </a:spcAft>
              <a:buSzPts val="3400"/>
              <a:buFont typeface="Oswald"/>
              <a:buNone/>
              <a:defRPr sz="4533">
                <a:latin typeface="Oswald"/>
                <a:ea typeface="Oswald"/>
                <a:cs typeface="Oswald"/>
                <a:sym typeface="Oswald"/>
              </a:defRPr>
            </a:lvl8pPr>
            <a:lvl9pPr lvl="8" rtl="0">
              <a:spcBef>
                <a:spcPts val="0"/>
              </a:spcBef>
              <a:spcAft>
                <a:spcPts val="0"/>
              </a:spcAft>
              <a:buSzPts val="3400"/>
              <a:buFont typeface="Oswald"/>
              <a:buNone/>
              <a:defRPr sz="4533">
                <a:latin typeface="Oswald"/>
                <a:ea typeface="Oswald"/>
                <a:cs typeface="Oswald"/>
                <a:sym typeface="Oswald"/>
              </a:defRPr>
            </a:lvl9pPr>
          </a:lstStyle>
          <a:p>
            <a:r>
              <a:rPr lang="en-US"/>
              <a:t>Click to edit Master title style</a:t>
            </a:r>
            <a:endParaRPr/>
          </a:p>
        </p:txBody>
      </p:sp>
      <p:grpSp>
        <p:nvGrpSpPr>
          <p:cNvPr id="127" name="Google Shape;127;p18"/>
          <p:cNvGrpSpPr/>
          <p:nvPr/>
        </p:nvGrpSpPr>
        <p:grpSpPr>
          <a:xfrm rot="-5399868" flipH="1">
            <a:off x="641246" y="-1107647"/>
            <a:ext cx="2705828" cy="5845129"/>
            <a:chOff x="7350442" y="2608992"/>
            <a:chExt cx="777239" cy="1673160"/>
          </a:xfrm>
        </p:grpSpPr>
        <p:sp>
          <p:nvSpPr>
            <p:cNvPr id="128" name="Google Shape;128;p18"/>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9" name="Google Shape;129;p18"/>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0" name="Google Shape;130;p18"/>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1" name="Google Shape;131;p18"/>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2" name="Google Shape;132;p18"/>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3" name="Google Shape;133;p18"/>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4" name="Google Shape;134;p18"/>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5" name="Google Shape;135;p18"/>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965930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38"/>
        <p:cNvGrpSpPr/>
        <p:nvPr/>
      </p:nvGrpSpPr>
      <p:grpSpPr>
        <a:xfrm>
          <a:off x="0" y="0"/>
          <a:ext cx="0" cy="0"/>
          <a:chOff x="0" y="0"/>
          <a:chExt cx="0" cy="0"/>
        </a:xfrm>
      </p:grpSpPr>
      <p:sp>
        <p:nvSpPr>
          <p:cNvPr id="139" name="Google Shape;139;p20"/>
          <p:cNvSpPr txBox="1">
            <a:spLocks noGrp="1"/>
          </p:cNvSpPr>
          <p:nvPr>
            <p:ph type="title"/>
          </p:nvPr>
        </p:nvSpPr>
        <p:spPr>
          <a:xfrm>
            <a:off x="2112084" y="2058133"/>
            <a:ext cx="3116400" cy="5224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933"/>
            </a:lvl1pPr>
            <a:lvl2pPr lvl="1" algn="ctr" rtl="0">
              <a:spcBef>
                <a:spcPts val="0"/>
              </a:spcBef>
              <a:spcAft>
                <a:spcPts val="0"/>
              </a:spcAft>
              <a:buSzPts val="2200"/>
              <a:buFont typeface="Oswald"/>
              <a:buNone/>
              <a:defRPr sz="2933">
                <a:latin typeface="Oswald"/>
                <a:ea typeface="Oswald"/>
                <a:cs typeface="Oswald"/>
                <a:sym typeface="Oswald"/>
              </a:defRPr>
            </a:lvl2pPr>
            <a:lvl3pPr lvl="2" algn="ctr" rtl="0">
              <a:spcBef>
                <a:spcPts val="0"/>
              </a:spcBef>
              <a:spcAft>
                <a:spcPts val="0"/>
              </a:spcAft>
              <a:buSzPts val="2200"/>
              <a:buFont typeface="Oswald"/>
              <a:buNone/>
              <a:defRPr sz="2933">
                <a:latin typeface="Oswald"/>
                <a:ea typeface="Oswald"/>
                <a:cs typeface="Oswald"/>
                <a:sym typeface="Oswald"/>
              </a:defRPr>
            </a:lvl3pPr>
            <a:lvl4pPr lvl="3" algn="ctr" rtl="0">
              <a:spcBef>
                <a:spcPts val="0"/>
              </a:spcBef>
              <a:spcAft>
                <a:spcPts val="0"/>
              </a:spcAft>
              <a:buSzPts val="2200"/>
              <a:buFont typeface="Oswald"/>
              <a:buNone/>
              <a:defRPr sz="2933">
                <a:latin typeface="Oswald"/>
                <a:ea typeface="Oswald"/>
                <a:cs typeface="Oswald"/>
                <a:sym typeface="Oswald"/>
              </a:defRPr>
            </a:lvl4pPr>
            <a:lvl5pPr lvl="4" algn="ctr" rtl="0">
              <a:spcBef>
                <a:spcPts val="0"/>
              </a:spcBef>
              <a:spcAft>
                <a:spcPts val="0"/>
              </a:spcAft>
              <a:buSzPts val="2200"/>
              <a:buFont typeface="Oswald"/>
              <a:buNone/>
              <a:defRPr sz="2933">
                <a:latin typeface="Oswald"/>
                <a:ea typeface="Oswald"/>
                <a:cs typeface="Oswald"/>
                <a:sym typeface="Oswald"/>
              </a:defRPr>
            </a:lvl5pPr>
            <a:lvl6pPr lvl="5" algn="ctr" rtl="0">
              <a:spcBef>
                <a:spcPts val="0"/>
              </a:spcBef>
              <a:spcAft>
                <a:spcPts val="0"/>
              </a:spcAft>
              <a:buSzPts val="2200"/>
              <a:buFont typeface="Oswald"/>
              <a:buNone/>
              <a:defRPr sz="2933">
                <a:latin typeface="Oswald"/>
                <a:ea typeface="Oswald"/>
                <a:cs typeface="Oswald"/>
                <a:sym typeface="Oswald"/>
              </a:defRPr>
            </a:lvl6pPr>
            <a:lvl7pPr lvl="6" algn="ctr" rtl="0">
              <a:spcBef>
                <a:spcPts val="0"/>
              </a:spcBef>
              <a:spcAft>
                <a:spcPts val="0"/>
              </a:spcAft>
              <a:buSzPts val="2200"/>
              <a:buFont typeface="Oswald"/>
              <a:buNone/>
              <a:defRPr sz="2933">
                <a:latin typeface="Oswald"/>
                <a:ea typeface="Oswald"/>
                <a:cs typeface="Oswald"/>
                <a:sym typeface="Oswald"/>
              </a:defRPr>
            </a:lvl7pPr>
            <a:lvl8pPr lvl="7" algn="ctr" rtl="0">
              <a:spcBef>
                <a:spcPts val="0"/>
              </a:spcBef>
              <a:spcAft>
                <a:spcPts val="0"/>
              </a:spcAft>
              <a:buSzPts val="2200"/>
              <a:buFont typeface="Oswald"/>
              <a:buNone/>
              <a:defRPr sz="2933">
                <a:latin typeface="Oswald"/>
                <a:ea typeface="Oswald"/>
                <a:cs typeface="Oswald"/>
                <a:sym typeface="Oswald"/>
              </a:defRPr>
            </a:lvl8pPr>
            <a:lvl9pPr lvl="8" algn="ctr"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40" name="Google Shape;140;p20"/>
          <p:cNvSpPr txBox="1">
            <a:spLocks noGrp="1"/>
          </p:cNvSpPr>
          <p:nvPr>
            <p:ph type="subTitle" idx="1"/>
          </p:nvPr>
        </p:nvSpPr>
        <p:spPr>
          <a:xfrm>
            <a:off x="2112084" y="2584800"/>
            <a:ext cx="3116400" cy="963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41" name="Google Shape;141;p20"/>
          <p:cNvSpPr txBox="1">
            <a:spLocks noGrp="1"/>
          </p:cNvSpPr>
          <p:nvPr>
            <p:ph type="title" idx="2"/>
          </p:nvPr>
        </p:nvSpPr>
        <p:spPr>
          <a:xfrm>
            <a:off x="7606384" y="2058133"/>
            <a:ext cx="3121200" cy="5224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933"/>
            </a:lvl1pPr>
            <a:lvl2pPr lvl="1" algn="ctr" rtl="0">
              <a:spcBef>
                <a:spcPts val="0"/>
              </a:spcBef>
              <a:spcAft>
                <a:spcPts val="0"/>
              </a:spcAft>
              <a:buSzPts val="2200"/>
              <a:buFont typeface="Oswald"/>
              <a:buNone/>
              <a:defRPr sz="2933">
                <a:latin typeface="Oswald"/>
                <a:ea typeface="Oswald"/>
                <a:cs typeface="Oswald"/>
                <a:sym typeface="Oswald"/>
              </a:defRPr>
            </a:lvl2pPr>
            <a:lvl3pPr lvl="2" algn="ctr" rtl="0">
              <a:spcBef>
                <a:spcPts val="0"/>
              </a:spcBef>
              <a:spcAft>
                <a:spcPts val="0"/>
              </a:spcAft>
              <a:buSzPts val="2200"/>
              <a:buFont typeface="Oswald"/>
              <a:buNone/>
              <a:defRPr sz="2933">
                <a:latin typeface="Oswald"/>
                <a:ea typeface="Oswald"/>
                <a:cs typeface="Oswald"/>
                <a:sym typeface="Oswald"/>
              </a:defRPr>
            </a:lvl3pPr>
            <a:lvl4pPr lvl="3" algn="ctr" rtl="0">
              <a:spcBef>
                <a:spcPts val="0"/>
              </a:spcBef>
              <a:spcAft>
                <a:spcPts val="0"/>
              </a:spcAft>
              <a:buSzPts val="2200"/>
              <a:buFont typeface="Oswald"/>
              <a:buNone/>
              <a:defRPr sz="2933">
                <a:latin typeface="Oswald"/>
                <a:ea typeface="Oswald"/>
                <a:cs typeface="Oswald"/>
                <a:sym typeface="Oswald"/>
              </a:defRPr>
            </a:lvl4pPr>
            <a:lvl5pPr lvl="4" algn="ctr" rtl="0">
              <a:spcBef>
                <a:spcPts val="0"/>
              </a:spcBef>
              <a:spcAft>
                <a:spcPts val="0"/>
              </a:spcAft>
              <a:buSzPts val="2200"/>
              <a:buFont typeface="Oswald"/>
              <a:buNone/>
              <a:defRPr sz="2933">
                <a:latin typeface="Oswald"/>
                <a:ea typeface="Oswald"/>
                <a:cs typeface="Oswald"/>
                <a:sym typeface="Oswald"/>
              </a:defRPr>
            </a:lvl5pPr>
            <a:lvl6pPr lvl="5" algn="ctr" rtl="0">
              <a:spcBef>
                <a:spcPts val="0"/>
              </a:spcBef>
              <a:spcAft>
                <a:spcPts val="0"/>
              </a:spcAft>
              <a:buSzPts val="2200"/>
              <a:buFont typeface="Oswald"/>
              <a:buNone/>
              <a:defRPr sz="2933">
                <a:latin typeface="Oswald"/>
                <a:ea typeface="Oswald"/>
                <a:cs typeface="Oswald"/>
                <a:sym typeface="Oswald"/>
              </a:defRPr>
            </a:lvl6pPr>
            <a:lvl7pPr lvl="6" algn="ctr" rtl="0">
              <a:spcBef>
                <a:spcPts val="0"/>
              </a:spcBef>
              <a:spcAft>
                <a:spcPts val="0"/>
              </a:spcAft>
              <a:buSzPts val="2200"/>
              <a:buFont typeface="Oswald"/>
              <a:buNone/>
              <a:defRPr sz="2933">
                <a:latin typeface="Oswald"/>
                <a:ea typeface="Oswald"/>
                <a:cs typeface="Oswald"/>
                <a:sym typeface="Oswald"/>
              </a:defRPr>
            </a:lvl7pPr>
            <a:lvl8pPr lvl="7" algn="ctr" rtl="0">
              <a:spcBef>
                <a:spcPts val="0"/>
              </a:spcBef>
              <a:spcAft>
                <a:spcPts val="0"/>
              </a:spcAft>
              <a:buSzPts val="2200"/>
              <a:buFont typeface="Oswald"/>
              <a:buNone/>
              <a:defRPr sz="2933">
                <a:latin typeface="Oswald"/>
                <a:ea typeface="Oswald"/>
                <a:cs typeface="Oswald"/>
                <a:sym typeface="Oswald"/>
              </a:defRPr>
            </a:lvl8pPr>
            <a:lvl9pPr lvl="8" algn="ctr"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42" name="Google Shape;142;p20"/>
          <p:cNvSpPr txBox="1">
            <a:spLocks noGrp="1"/>
          </p:cNvSpPr>
          <p:nvPr>
            <p:ph type="subTitle" idx="3"/>
          </p:nvPr>
        </p:nvSpPr>
        <p:spPr>
          <a:xfrm>
            <a:off x="7606384" y="2584800"/>
            <a:ext cx="3121200" cy="963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43" name="Google Shape;143;p20"/>
          <p:cNvSpPr txBox="1">
            <a:spLocks noGrp="1"/>
          </p:cNvSpPr>
          <p:nvPr>
            <p:ph type="title" idx="4"/>
          </p:nvPr>
        </p:nvSpPr>
        <p:spPr>
          <a:xfrm>
            <a:off x="4859233" y="4387200"/>
            <a:ext cx="3116400" cy="5244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933"/>
            </a:lvl1pPr>
            <a:lvl2pPr lvl="1" algn="ctr" rtl="0">
              <a:spcBef>
                <a:spcPts val="0"/>
              </a:spcBef>
              <a:spcAft>
                <a:spcPts val="0"/>
              </a:spcAft>
              <a:buSzPts val="2200"/>
              <a:buFont typeface="Oswald"/>
              <a:buNone/>
              <a:defRPr sz="2933">
                <a:latin typeface="Oswald"/>
                <a:ea typeface="Oswald"/>
                <a:cs typeface="Oswald"/>
                <a:sym typeface="Oswald"/>
              </a:defRPr>
            </a:lvl2pPr>
            <a:lvl3pPr lvl="2" algn="ctr" rtl="0">
              <a:spcBef>
                <a:spcPts val="0"/>
              </a:spcBef>
              <a:spcAft>
                <a:spcPts val="0"/>
              </a:spcAft>
              <a:buSzPts val="2200"/>
              <a:buFont typeface="Oswald"/>
              <a:buNone/>
              <a:defRPr sz="2933">
                <a:latin typeface="Oswald"/>
                <a:ea typeface="Oswald"/>
                <a:cs typeface="Oswald"/>
                <a:sym typeface="Oswald"/>
              </a:defRPr>
            </a:lvl3pPr>
            <a:lvl4pPr lvl="3" algn="ctr" rtl="0">
              <a:spcBef>
                <a:spcPts val="0"/>
              </a:spcBef>
              <a:spcAft>
                <a:spcPts val="0"/>
              </a:spcAft>
              <a:buSzPts val="2200"/>
              <a:buFont typeface="Oswald"/>
              <a:buNone/>
              <a:defRPr sz="2933">
                <a:latin typeface="Oswald"/>
                <a:ea typeface="Oswald"/>
                <a:cs typeface="Oswald"/>
                <a:sym typeface="Oswald"/>
              </a:defRPr>
            </a:lvl4pPr>
            <a:lvl5pPr lvl="4" algn="ctr" rtl="0">
              <a:spcBef>
                <a:spcPts val="0"/>
              </a:spcBef>
              <a:spcAft>
                <a:spcPts val="0"/>
              </a:spcAft>
              <a:buSzPts val="2200"/>
              <a:buFont typeface="Oswald"/>
              <a:buNone/>
              <a:defRPr sz="2933">
                <a:latin typeface="Oswald"/>
                <a:ea typeface="Oswald"/>
                <a:cs typeface="Oswald"/>
                <a:sym typeface="Oswald"/>
              </a:defRPr>
            </a:lvl5pPr>
            <a:lvl6pPr lvl="5" algn="ctr" rtl="0">
              <a:spcBef>
                <a:spcPts val="0"/>
              </a:spcBef>
              <a:spcAft>
                <a:spcPts val="0"/>
              </a:spcAft>
              <a:buSzPts val="2200"/>
              <a:buFont typeface="Oswald"/>
              <a:buNone/>
              <a:defRPr sz="2933">
                <a:latin typeface="Oswald"/>
                <a:ea typeface="Oswald"/>
                <a:cs typeface="Oswald"/>
                <a:sym typeface="Oswald"/>
              </a:defRPr>
            </a:lvl6pPr>
            <a:lvl7pPr lvl="6" algn="ctr" rtl="0">
              <a:spcBef>
                <a:spcPts val="0"/>
              </a:spcBef>
              <a:spcAft>
                <a:spcPts val="0"/>
              </a:spcAft>
              <a:buSzPts val="2200"/>
              <a:buFont typeface="Oswald"/>
              <a:buNone/>
              <a:defRPr sz="2933">
                <a:latin typeface="Oswald"/>
                <a:ea typeface="Oswald"/>
                <a:cs typeface="Oswald"/>
                <a:sym typeface="Oswald"/>
              </a:defRPr>
            </a:lvl7pPr>
            <a:lvl8pPr lvl="7" algn="ctr" rtl="0">
              <a:spcBef>
                <a:spcPts val="0"/>
              </a:spcBef>
              <a:spcAft>
                <a:spcPts val="0"/>
              </a:spcAft>
              <a:buSzPts val="2200"/>
              <a:buFont typeface="Oswald"/>
              <a:buNone/>
              <a:defRPr sz="2933">
                <a:latin typeface="Oswald"/>
                <a:ea typeface="Oswald"/>
                <a:cs typeface="Oswald"/>
                <a:sym typeface="Oswald"/>
              </a:defRPr>
            </a:lvl8pPr>
            <a:lvl9pPr lvl="8" algn="ctr"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44" name="Google Shape;144;p20"/>
          <p:cNvSpPr txBox="1">
            <a:spLocks noGrp="1"/>
          </p:cNvSpPr>
          <p:nvPr>
            <p:ph type="subTitle" idx="5"/>
          </p:nvPr>
        </p:nvSpPr>
        <p:spPr>
          <a:xfrm>
            <a:off x="4859233" y="4909345"/>
            <a:ext cx="3116400" cy="963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45" name="Google Shape;145;p20"/>
          <p:cNvSpPr txBox="1">
            <a:spLocks noGrp="1"/>
          </p:cNvSpPr>
          <p:nvPr>
            <p:ph type="title" idx="6"/>
          </p:nvPr>
        </p:nvSpPr>
        <p:spPr>
          <a:xfrm>
            <a:off x="960000" y="719333"/>
            <a:ext cx="10281200" cy="768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4533">
                <a:latin typeface="Oswald"/>
                <a:ea typeface="Oswald"/>
                <a:cs typeface="Oswald"/>
                <a:sym typeface="Oswald"/>
              </a:defRPr>
            </a:lvl2pPr>
            <a:lvl3pPr lvl="2" rtl="0">
              <a:spcBef>
                <a:spcPts val="0"/>
              </a:spcBef>
              <a:spcAft>
                <a:spcPts val="0"/>
              </a:spcAft>
              <a:buSzPts val="3400"/>
              <a:buFont typeface="Oswald"/>
              <a:buNone/>
              <a:defRPr sz="4533">
                <a:latin typeface="Oswald"/>
                <a:ea typeface="Oswald"/>
                <a:cs typeface="Oswald"/>
                <a:sym typeface="Oswald"/>
              </a:defRPr>
            </a:lvl3pPr>
            <a:lvl4pPr lvl="3" rtl="0">
              <a:spcBef>
                <a:spcPts val="0"/>
              </a:spcBef>
              <a:spcAft>
                <a:spcPts val="0"/>
              </a:spcAft>
              <a:buSzPts val="3400"/>
              <a:buFont typeface="Oswald"/>
              <a:buNone/>
              <a:defRPr sz="4533">
                <a:latin typeface="Oswald"/>
                <a:ea typeface="Oswald"/>
                <a:cs typeface="Oswald"/>
                <a:sym typeface="Oswald"/>
              </a:defRPr>
            </a:lvl4pPr>
            <a:lvl5pPr lvl="4" rtl="0">
              <a:spcBef>
                <a:spcPts val="0"/>
              </a:spcBef>
              <a:spcAft>
                <a:spcPts val="0"/>
              </a:spcAft>
              <a:buSzPts val="3400"/>
              <a:buFont typeface="Oswald"/>
              <a:buNone/>
              <a:defRPr sz="4533">
                <a:latin typeface="Oswald"/>
                <a:ea typeface="Oswald"/>
                <a:cs typeface="Oswald"/>
                <a:sym typeface="Oswald"/>
              </a:defRPr>
            </a:lvl5pPr>
            <a:lvl6pPr lvl="5" rtl="0">
              <a:spcBef>
                <a:spcPts val="0"/>
              </a:spcBef>
              <a:spcAft>
                <a:spcPts val="0"/>
              </a:spcAft>
              <a:buSzPts val="3400"/>
              <a:buFont typeface="Oswald"/>
              <a:buNone/>
              <a:defRPr sz="4533">
                <a:latin typeface="Oswald"/>
                <a:ea typeface="Oswald"/>
                <a:cs typeface="Oswald"/>
                <a:sym typeface="Oswald"/>
              </a:defRPr>
            </a:lvl6pPr>
            <a:lvl7pPr lvl="6" rtl="0">
              <a:spcBef>
                <a:spcPts val="0"/>
              </a:spcBef>
              <a:spcAft>
                <a:spcPts val="0"/>
              </a:spcAft>
              <a:buSzPts val="3400"/>
              <a:buFont typeface="Oswald"/>
              <a:buNone/>
              <a:defRPr sz="4533">
                <a:latin typeface="Oswald"/>
                <a:ea typeface="Oswald"/>
                <a:cs typeface="Oswald"/>
                <a:sym typeface="Oswald"/>
              </a:defRPr>
            </a:lvl7pPr>
            <a:lvl8pPr lvl="7" rtl="0">
              <a:spcBef>
                <a:spcPts val="0"/>
              </a:spcBef>
              <a:spcAft>
                <a:spcPts val="0"/>
              </a:spcAft>
              <a:buSzPts val="3400"/>
              <a:buFont typeface="Oswald"/>
              <a:buNone/>
              <a:defRPr sz="4533">
                <a:latin typeface="Oswald"/>
                <a:ea typeface="Oswald"/>
                <a:cs typeface="Oswald"/>
                <a:sym typeface="Oswald"/>
              </a:defRPr>
            </a:lvl8pPr>
            <a:lvl9pPr lvl="8" rtl="0">
              <a:spcBef>
                <a:spcPts val="0"/>
              </a:spcBef>
              <a:spcAft>
                <a:spcPts val="0"/>
              </a:spcAft>
              <a:buSzPts val="3400"/>
              <a:buFont typeface="Oswald"/>
              <a:buNone/>
              <a:defRPr sz="4533">
                <a:latin typeface="Oswald"/>
                <a:ea typeface="Oswald"/>
                <a:cs typeface="Oswald"/>
                <a:sym typeface="Oswald"/>
              </a:defRPr>
            </a:lvl9pPr>
          </a:lstStyle>
          <a:p>
            <a:r>
              <a:rPr lang="en-US"/>
              <a:t>Click to edit Master title style</a:t>
            </a:r>
            <a:endParaRPr/>
          </a:p>
        </p:txBody>
      </p:sp>
    </p:spTree>
    <p:extLst>
      <p:ext uri="{BB962C8B-B14F-4D97-AF65-F5344CB8AC3E}">
        <p14:creationId xmlns:p14="http://schemas.microsoft.com/office/powerpoint/2010/main" val="9090669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46"/>
        <p:cNvGrpSpPr/>
        <p:nvPr/>
      </p:nvGrpSpPr>
      <p:grpSpPr>
        <a:xfrm>
          <a:off x="0" y="0"/>
          <a:ext cx="0" cy="0"/>
          <a:chOff x="0" y="0"/>
          <a:chExt cx="0" cy="0"/>
        </a:xfrm>
      </p:grpSpPr>
      <p:sp>
        <p:nvSpPr>
          <p:cNvPr id="147" name="Google Shape;147;p21"/>
          <p:cNvSpPr txBox="1">
            <a:spLocks noGrp="1"/>
          </p:cNvSpPr>
          <p:nvPr>
            <p:ph type="title"/>
          </p:nvPr>
        </p:nvSpPr>
        <p:spPr>
          <a:xfrm>
            <a:off x="1993900" y="2133300"/>
            <a:ext cx="1762800" cy="4876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933"/>
            </a:lvl1pPr>
            <a:lvl2pPr lvl="1" rtl="0">
              <a:spcBef>
                <a:spcPts val="0"/>
              </a:spcBef>
              <a:spcAft>
                <a:spcPts val="0"/>
              </a:spcAft>
              <a:buSzPts val="2200"/>
              <a:buFont typeface="Oswald"/>
              <a:buNone/>
              <a:defRPr sz="2933">
                <a:latin typeface="Oswald"/>
                <a:ea typeface="Oswald"/>
                <a:cs typeface="Oswald"/>
                <a:sym typeface="Oswald"/>
              </a:defRPr>
            </a:lvl2pPr>
            <a:lvl3pPr lvl="2" rtl="0">
              <a:spcBef>
                <a:spcPts val="0"/>
              </a:spcBef>
              <a:spcAft>
                <a:spcPts val="0"/>
              </a:spcAft>
              <a:buSzPts val="2200"/>
              <a:buFont typeface="Oswald"/>
              <a:buNone/>
              <a:defRPr sz="2933">
                <a:latin typeface="Oswald"/>
                <a:ea typeface="Oswald"/>
                <a:cs typeface="Oswald"/>
                <a:sym typeface="Oswald"/>
              </a:defRPr>
            </a:lvl3pPr>
            <a:lvl4pPr lvl="3" rtl="0">
              <a:spcBef>
                <a:spcPts val="0"/>
              </a:spcBef>
              <a:spcAft>
                <a:spcPts val="0"/>
              </a:spcAft>
              <a:buSzPts val="2200"/>
              <a:buFont typeface="Oswald"/>
              <a:buNone/>
              <a:defRPr sz="2933">
                <a:latin typeface="Oswald"/>
                <a:ea typeface="Oswald"/>
                <a:cs typeface="Oswald"/>
                <a:sym typeface="Oswald"/>
              </a:defRPr>
            </a:lvl4pPr>
            <a:lvl5pPr lvl="4" rtl="0">
              <a:spcBef>
                <a:spcPts val="0"/>
              </a:spcBef>
              <a:spcAft>
                <a:spcPts val="0"/>
              </a:spcAft>
              <a:buSzPts val="2200"/>
              <a:buFont typeface="Oswald"/>
              <a:buNone/>
              <a:defRPr sz="2933">
                <a:latin typeface="Oswald"/>
                <a:ea typeface="Oswald"/>
                <a:cs typeface="Oswald"/>
                <a:sym typeface="Oswald"/>
              </a:defRPr>
            </a:lvl5pPr>
            <a:lvl6pPr lvl="5" rtl="0">
              <a:spcBef>
                <a:spcPts val="0"/>
              </a:spcBef>
              <a:spcAft>
                <a:spcPts val="0"/>
              </a:spcAft>
              <a:buSzPts val="2200"/>
              <a:buFont typeface="Oswald"/>
              <a:buNone/>
              <a:defRPr sz="2933">
                <a:latin typeface="Oswald"/>
                <a:ea typeface="Oswald"/>
                <a:cs typeface="Oswald"/>
                <a:sym typeface="Oswald"/>
              </a:defRPr>
            </a:lvl6pPr>
            <a:lvl7pPr lvl="6" rtl="0">
              <a:spcBef>
                <a:spcPts val="0"/>
              </a:spcBef>
              <a:spcAft>
                <a:spcPts val="0"/>
              </a:spcAft>
              <a:buSzPts val="2200"/>
              <a:buFont typeface="Oswald"/>
              <a:buNone/>
              <a:defRPr sz="2933">
                <a:latin typeface="Oswald"/>
                <a:ea typeface="Oswald"/>
                <a:cs typeface="Oswald"/>
                <a:sym typeface="Oswald"/>
              </a:defRPr>
            </a:lvl7pPr>
            <a:lvl8pPr lvl="7" rtl="0">
              <a:spcBef>
                <a:spcPts val="0"/>
              </a:spcBef>
              <a:spcAft>
                <a:spcPts val="0"/>
              </a:spcAft>
              <a:buSzPts val="2200"/>
              <a:buFont typeface="Oswald"/>
              <a:buNone/>
              <a:defRPr sz="2933">
                <a:latin typeface="Oswald"/>
                <a:ea typeface="Oswald"/>
                <a:cs typeface="Oswald"/>
                <a:sym typeface="Oswald"/>
              </a:defRPr>
            </a:lvl8pPr>
            <a:lvl9pPr lvl="8"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48" name="Google Shape;148;p21"/>
          <p:cNvSpPr txBox="1">
            <a:spLocks noGrp="1"/>
          </p:cNvSpPr>
          <p:nvPr>
            <p:ph type="subTitle" idx="1"/>
          </p:nvPr>
        </p:nvSpPr>
        <p:spPr>
          <a:xfrm>
            <a:off x="1993900" y="2671800"/>
            <a:ext cx="1762800" cy="8728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49" name="Google Shape;149;p21"/>
          <p:cNvSpPr txBox="1">
            <a:spLocks noGrp="1"/>
          </p:cNvSpPr>
          <p:nvPr>
            <p:ph type="title" idx="2"/>
          </p:nvPr>
        </p:nvSpPr>
        <p:spPr>
          <a:xfrm>
            <a:off x="5615400" y="2133300"/>
            <a:ext cx="1762800" cy="4876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933"/>
            </a:lvl1pPr>
            <a:lvl2pPr lvl="1" rtl="0">
              <a:spcBef>
                <a:spcPts val="0"/>
              </a:spcBef>
              <a:spcAft>
                <a:spcPts val="0"/>
              </a:spcAft>
              <a:buSzPts val="2200"/>
              <a:buFont typeface="Oswald"/>
              <a:buNone/>
              <a:defRPr sz="2933">
                <a:latin typeface="Oswald"/>
                <a:ea typeface="Oswald"/>
                <a:cs typeface="Oswald"/>
                <a:sym typeface="Oswald"/>
              </a:defRPr>
            </a:lvl2pPr>
            <a:lvl3pPr lvl="2" rtl="0">
              <a:spcBef>
                <a:spcPts val="0"/>
              </a:spcBef>
              <a:spcAft>
                <a:spcPts val="0"/>
              </a:spcAft>
              <a:buSzPts val="2200"/>
              <a:buFont typeface="Oswald"/>
              <a:buNone/>
              <a:defRPr sz="2933">
                <a:latin typeface="Oswald"/>
                <a:ea typeface="Oswald"/>
                <a:cs typeface="Oswald"/>
                <a:sym typeface="Oswald"/>
              </a:defRPr>
            </a:lvl3pPr>
            <a:lvl4pPr lvl="3" rtl="0">
              <a:spcBef>
                <a:spcPts val="0"/>
              </a:spcBef>
              <a:spcAft>
                <a:spcPts val="0"/>
              </a:spcAft>
              <a:buSzPts val="2200"/>
              <a:buFont typeface="Oswald"/>
              <a:buNone/>
              <a:defRPr sz="2933">
                <a:latin typeface="Oswald"/>
                <a:ea typeface="Oswald"/>
                <a:cs typeface="Oswald"/>
                <a:sym typeface="Oswald"/>
              </a:defRPr>
            </a:lvl4pPr>
            <a:lvl5pPr lvl="4" rtl="0">
              <a:spcBef>
                <a:spcPts val="0"/>
              </a:spcBef>
              <a:spcAft>
                <a:spcPts val="0"/>
              </a:spcAft>
              <a:buSzPts val="2200"/>
              <a:buFont typeface="Oswald"/>
              <a:buNone/>
              <a:defRPr sz="2933">
                <a:latin typeface="Oswald"/>
                <a:ea typeface="Oswald"/>
                <a:cs typeface="Oswald"/>
                <a:sym typeface="Oswald"/>
              </a:defRPr>
            </a:lvl5pPr>
            <a:lvl6pPr lvl="5" rtl="0">
              <a:spcBef>
                <a:spcPts val="0"/>
              </a:spcBef>
              <a:spcAft>
                <a:spcPts val="0"/>
              </a:spcAft>
              <a:buSzPts val="2200"/>
              <a:buFont typeface="Oswald"/>
              <a:buNone/>
              <a:defRPr sz="2933">
                <a:latin typeface="Oswald"/>
                <a:ea typeface="Oswald"/>
                <a:cs typeface="Oswald"/>
                <a:sym typeface="Oswald"/>
              </a:defRPr>
            </a:lvl6pPr>
            <a:lvl7pPr lvl="6" rtl="0">
              <a:spcBef>
                <a:spcPts val="0"/>
              </a:spcBef>
              <a:spcAft>
                <a:spcPts val="0"/>
              </a:spcAft>
              <a:buSzPts val="2200"/>
              <a:buFont typeface="Oswald"/>
              <a:buNone/>
              <a:defRPr sz="2933">
                <a:latin typeface="Oswald"/>
                <a:ea typeface="Oswald"/>
                <a:cs typeface="Oswald"/>
                <a:sym typeface="Oswald"/>
              </a:defRPr>
            </a:lvl7pPr>
            <a:lvl8pPr lvl="7" rtl="0">
              <a:spcBef>
                <a:spcPts val="0"/>
              </a:spcBef>
              <a:spcAft>
                <a:spcPts val="0"/>
              </a:spcAft>
              <a:buSzPts val="2200"/>
              <a:buFont typeface="Oswald"/>
              <a:buNone/>
              <a:defRPr sz="2933">
                <a:latin typeface="Oswald"/>
                <a:ea typeface="Oswald"/>
                <a:cs typeface="Oswald"/>
                <a:sym typeface="Oswald"/>
              </a:defRPr>
            </a:lvl8pPr>
            <a:lvl9pPr lvl="8"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50" name="Google Shape;150;p21"/>
          <p:cNvSpPr txBox="1">
            <a:spLocks noGrp="1"/>
          </p:cNvSpPr>
          <p:nvPr>
            <p:ph type="subTitle" idx="3"/>
          </p:nvPr>
        </p:nvSpPr>
        <p:spPr>
          <a:xfrm>
            <a:off x="5615400" y="2671800"/>
            <a:ext cx="1762800" cy="8728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51" name="Google Shape;151;p21"/>
          <p:cNvSpPr txBox="1">
            <a:spLocks noGrp="1"/>
          </p:cNvSpPr>
          <p:nvPr>
            <p:ph type="title" idx="4"/>
          </p:nvPr>
        </p:nvSpPr>
        <p:spPr>
          <a:xfrm>
            <a:off x="1993900" y="4439967"/>
            <a:ext cx="1762800" cy="4884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933"/>
            </a:lvl1pPr>
            <a:lvl2pPr lvl="1" rtl="0">
              <a:spcBef>
                <a:spcPts val="0"/>
              </a:spcBef>
              <a:spcAft>
                <a:spcPts val="0"/>
              </a:spcAft>
              <a:buSzPts val="2200"/>
              <a:buFont typeface="Oswald"/>
              <a:buNone/>
              <a:defRPr sz="2933">
                <a:latin typeface="Oswald"/>
                <a:ea typeface="Oswald"/>
                <a:cs typeface="Oswald"/>
                <a:sym typeface="Oswald"/>
              </a:defRPr>
            </a:lvl2pPr>
            <a:lvl3pPr lvl="2" rtl="0">
              <a:spcBef>
                <a:spcPts val="0"/>
              </a:spcBef>
              <a:spcAft>
                <a:spcPts val="0"/>
              </a:spcAft>
              <a:buSzPts val="2200"/>
              <a:buFont typeface="Oswald"/>
              <a:buNone/>
              <a:defRPr sz="2933">
                <a:latin typeface="Oswald"/>
                <a:ea typeface="Oswald"/>
                <a:cs typeface="Oswald"/>
                <a:sym typeface="Oswald"/>
              </a:defRPr>
            </a:lvl3pPr>
            <a:lvl4pPr lvl="3" rtl="0">
              <a:spcBef>
                <a:spcPts val="0"/>
              </a:spcBef>
              <a:spcAft>
                <a:spcPts val="0"/>
              </a:spcAft>
              <a:buSzPts val="2200"/>
              <a:buFont typeface="Oswald"/>
              <a:buNone/>
              <a:defRPr sz="2933">
                <a:latin typeface="Oswald"/>
                <a:ea typeface="Oswald"/>
                <a:cs typeface="Oswald"/>
                <a:sym typeface="Oswald"/>
              </a:defRPr>
            </a:lvl4pPr>
            <a:lvl5pPr lvl="4" rtl="0">
              <a:spcBef>
                <a:spcPts val="0"/>
              </a:spcBef>
              <a:spcAft>
                <a:spcPts val="0"/>
              </a:spcAft>
              <a:buSzPts val="2200"/>
              <a:buFont typeface="Oswald"/>
              <a:buNone/>
              <a:defRPr sz="2933">
                <a:latin typeface="Oswald"/>
                <a:ea typeface="Oswald"/>
                <a:cs typeface="Oswald"/>
                <a:sym typeface="Oswald"/>
              </a:defRPr>
            </a:lvl5pPr>
            <a:lvl6pPr lvl="5" rtl="0">
              <a:spcBef>
                <a:spcPts val="0"/>
              </a:spcBef>
              <a:spcAft>
                <a:spcPts val="0"/>
              </a:spcAft>
              <a:buSzPts val="2200"/>
              <a:buFont typeface="Oswald"/>
              <a:buNone/>
              <a:defRPr sz="2933">
                <a:latin typeface="Oswald"/>
                <a:ea typeface="Oswald"/>
                <a:cs typeface="Oswald"/>
                <a:sym typeface="Oswald"/>
              </a:defRPr>
            </a:lvl6pPr>
            <a:lvl7pPr lvl="6" rtl="0">
              <a:spcBef>
                <a:spcPts val="0"/>
              </a:spcBef>
              <a:spcAft>
                <a:spcPts val="0"/>
              </a:spcAft>
              <a:buSzPts val="2200"/>
              <a:buFont typeface="Oswald"/>
              <a:buNone/>
              <a:defRPr sz="2933">
                <a:latin typeface="Oswald"/>
                <a:ea typeface="Oswald"/>
                <a:cs typeface="Oswald"/>
                <a:sym typeface="Oswald"/>
              </a:defRPr>
            </a:lvl7pPr>
            <a:lvl8pPr lvl="7" rtl="0">
              <a:spcBef>
                <a:spcPts val="0"/>
              </a:spcBef>
              <a:spcAft>
                <a:spcPts val="0"/>
              </a:spcAft>
              <a:buSzPts val="2200"/>
              <a:buFont typeface="Oswald"/>
              <a:buNone/>
              <a:defRPr sz="2933">
                <a:latin typeface="Oswald"/>
                <a:ea typeface="Oswald"/>
                <a:cs typeface="Oswald"/>
                <a:sym typeface="Oswald"/>
              </a:defRPr>
            </a:lvl8pPr>
            <a:lvl9pPr lvl="8"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52" name="Google Shape;152;p21"/>
          <p:cNvSpPr txBox="1">
            <a:spLocks noGrp="1"/>
          </p:cNvSpPr>
          <p:nvPr>
            <p:ph type="subTitle" idx="5"/>
          </p:nvPr>
        </p:nvSpPr>
        <p:spPr>
          <a:xfrm>
            <a:off x="1993900" y="4977767"/>
            <a:ext cx="1762800" cy="8736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53" name="Google Shape;153;p21"/>
          <p:cNvSpPr txBox="1">
            <a:spLocks noGrp="1"/>
          </p:cNvSpPr>
          <p:nvPr>
            <p:ph type="title" idx="6"/>
          </p:nvPr>
        </p:nvSpPr>
        <p:spPr>
          <a:xfrm>
            <a:off x="5615400" y="4439965"/>
            <a:ext cx="1762800" cy="4852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933"/>
            </a:lvl1pPr>
            <a:lvl2pPr lvl="1" rtl="0">
              <a:spcBef>
                <a:spcPts val="0"/>
              </a:spcBef>
              <a:spcAft>
                <a:spcPts val="0"/>
              </a:spcAft>
              <a:buSzPts val="2200"/>
              <a:buFont typeface="Oswald"/>
              <a:buNone/>
              <a:defRPr sz="2933">
                <a:latin typeface="Oswald"/>
                <a:ea typeface="Oswald"/>
                <a:cs typeface="Oswald"/>
                <a:sym typeface="Oswald"/>
              </a:defRPr>
            </a:lvl2pPr>
            <a:lvl3pPr lvl="2" rtl="0">
              <a:spcBef>
                <a:spcPts val="0"/>
              </a:spcBef>
              <a:spcAft>
                <a:spcPts val="0"/>
              </a:spcAft>
              <a:buSzPts val="2200"/>
              <a:buFont typeface="Oswald"/>
              <a:buNone/>
              <a:defRPr sz="2933">
                <a:latin typeface="Oswald"/>
                <a:ea typeface="Oswald"/>
                <a:cs typeface="Oswald"/>
                <a:sym typeface="Oswald"/>
              </a:defRPr>
            </a:lvl3pPr>
            <a:lvl4pPr lvl="3" rtl="0">
              <a:spcBef>
                <a:spcPts val="0"/>
              </a:spcBef>
              <a:spcAft>
                <a:spcPts val="0"/>
              </a:spcAft>
              <a:buSzPts val="2200"/>
              <a:buFont typeface="Oswald"/>
              <a:buNone/>
              <a:defRPr sz="2933">
                <a:latin typeface="Oswald"/>
                <a:ea typeface="Oswald"/>
                <a:cs typeface="Oswald"/>
                <a:sym typeface="Oswald"/>
              </a:defRPr>
            </a:lvl4pPr>
            <a:lvl5pPr lvl="4" rtl="0">
              <a:spcBef>
                <a:spcPts val="0"/>
              </a:spcBef>
              <a:spcAft>
                <a:spcPts val="0"/>
              </a:spcAft>
              <a:buSzPts val="2200"/>
              <a:buFont typeface="Oswald"/>
              <a:buNone/>
              <a:defRPr sz="2933">
                <a:latin typeface="Oswald"/>
                <a:ea typeface="Oswald"/>
                <a:cs typeface="Oswald"/>
                <a:sym typeface="Oswald"/>
              </a:defRPr>
            </a:lvl5pPr>
            <a:lvl6pPr lvl="5" rtl="0">
              <a:spcBef>
                <a:spcPts val="0"/>
              </a:spcBef>
              <a:spcAft>
                <a:spcPts val="0"/>
              </a:spcAft>
              <a:buSzPts val="2200"/>
              <a:buFont typeface="Oswald"/>
              <a:buNone/>
              <a:defRPr sz="2933">
                <a:latin typeface="Oswald"/>
                <a:ea typeface="Oswald"/>
                <a:cs typeface="Oswald"/>
                <a:sym typeface="Oswald"/>
              </a:defRPr>
            </a:lvl6pPr>
            <a:lvl7pPr lvl="6" rtl="0">
              <a:spcBef>
                <a:spcPts val="0"/>
              </a:spcBef>
              <a:spcAft>
                <a:spcPts val="0"/>
              </a:spcAft>
              <a:buSzPts val="2200"/>
              <a:buFont typeface="Oswald"/>
              <a:buNone/>
              <a:defRPr sz="2933">
                <a:latin typeface="Oswald"/>
                <a:ea typeface="Oswald"/>
                <a:cs typeface="Oswald"/>
                <a:sym typeface="Oswald"/>
              </a:defRPr>
            </a:lvl7pPr>
            <a:lvl8pPr lvl="7" rtl="0">
              <a:spcBef>
                <a:spcPts val="0"/>
              </a:spcBef>
              <a:spcAft>
                <a:spcPts val="0"/>
              </a:spcAft>
              <a:buSzPts val="2200"/>
              <a:buFont typeface="Oswald"/>
              <a:buNone/>
              <a:defRPr sz="2933">
                <a:latin typeface="Oswald"/>
                <a:ea typeface="Oswald"/>
                <a:cs typeface="Oswald"/>
                <a:sym typeface="Oswald"/>
              </a:defRPr>
            </a:lvl8pPr>
            <a:lvl9pPr lvl="8"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54" name="Google Shape;154;p21"/>
          <p:cNvSpPr txBox="1">
            <a:spLocks noGrp="1"/>
          </p:cNvSpPr>
          <p:nvPr>
            <p:ph type="subTitle" idx="7"/>
          </p:nvPr>
        </p:nvSpPr>
        <p:spPr>
          <a:xfrm>
            <a:off x="5615400" y="4977833"/>
            <a:ext cx="1762800" cy="8732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55" name="Google Shape;155;p21"/>
          <p:cNvSpPr txBox="1">
            <a:spLocks noGrp="1"/>
          </p:cNvSpPr>
          <p:nvPr>
            <p:ph type="title" idx="8"/>
          </p:nvPr>
        </p:nvSpPr>
        <p:spPr>
          <a:xfrm>
            <a:off x="9236733" y="2133300"/>
            <a:ext cx="1762800" cy="4876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933"/>
            </a:lvl1pPr>
            <a:lvl2pPr lvl="1" rtl="0">
              <a:spcBef>
                <a:spcPts val="0"/>
              </a:spcBef>
              <a:spcAft>
                <a:spcPts val="0"/>
              </a:spcAft>
              <a:buSzPts val="2200"/>
              <a:buFont typeface="Oswald"/>
              <a:buNone/>
              <a:defRPr sz="2933">
                <a:latin typeface="Oswald"/>
                <a:ea typeface="Oswald"/>
                <a:cs typeface="Oswald"/>
                <a:sym typeface="Oswald"/>
              </a:defRPr>
            </a:lvl2pPr>
            <a:lvl3pPr lvl="2" rtl="0">
              <a:spcBef>
                <a:spcPts val="0"/>
              </a:spcBef>
              <a:spcAft>
                <a:spcPts val="0"/>
              </a:spcAft>
              <a:buSzPts val="2200"/>
              <a:buFont typeface="Oswald"/>
              <a:buNone/>
              <a:defRPr sz="2933">
                <a:latin typeface="Oswald"/>
                <a:ea typeface="Oswald"/>
                <a:cs typeface="Oswald"/>
                <a:sym typeface="Oswald"/>
              </a:defRPr>
            </a:lvl3pPr>
            <a:lvl4pPr lvl="3" rtl="0">
              <a:spcBef>
                <a:spcPts val="0"/>
              </a:spcBef>
              <a:spcAft>
                <a:spcPts val="0"/>
              </a:spcAft>
              <a:buSzPts val="2200"/>
              <a:buFont typeface="Oswald"/>
              <a:buNone/>
              <a:defRPr sz="2933">
                <a:latin typeface="Oswald"/>
                <a:ea typeface="Oswald"/>
                <a:cs typeface="Oswald"/>
                <a:sym typeface="Oswald"/>
              </a:defRPr>
            </a:lvl4pPr>
            <a:lvl5pPr lvl="4" rtl="0">
              <a:spcBef>
                <a:spcPts val="0"/>
              </a:spcBef>
              <a:spcAft>
                <a:spcPts val="0"/>
              </a:spcAft>
              <a:buSzPts val="2200"/>
              <a:buFont typeface="Oswald"/>
              <a:buNone/>
              <a:defRPr sz="2933">
                <a:latin typeface="Oswald"/>
                <a:ea typeface="Oswald"/>
                <a:cs typeface="Oswald"/>
                <a:sym typeface="Oswald"/>
              </a:defRPr>
            </a:lvl5pPr>
            <a:lvl6pPr lvl="5" rtl="0">
              <a:spcBef>
                <a:spcPts val="0"/>
              </a:spcBef>
              <a:spcAft>
                <a:spcPts val="0"/>
              </a:spcAft>
              <a:buSzPts val="2200"/>
              <a:buFont typeface="Oswald"/>
              <a:buNone/>
              <a:defRPr sz="2933">
                <a:latin typeface="Oswald"/>
                <a:ea typeface="Oswald"/>
                <a:cs typeface="Oswald"/>
                <a:sym typeface="Oswald"/>
              </a:defRPr>
            </a:lvl6pPr>
            <a:lvl7pPr lvl="6" rtl="0">
              <a:spcBef>
                <a:spcPts val="0"/>
              </a:spcBef>
              <a:spcAft>
                <a:spcPts val="0"/>
              </a:spcAft>
              <a:buSzPts val="2200"/>
              <a:buFont typeface="Oswald"/>
              <a:buNone/>
              <a:defRPr sz="2933">
                <a:latin typeface="Oswald"/>
                <a:ea typeface="Oswald"/>
                <a:cs typeface="Oswald"/>
                <a:sym typeface="Oswald"/>
              </a:defRPr>
            </a:lvl7pPr>
            <a:lvl8pPr lvl="7" rtl="0">
              <a:spcBef>
                <a:spcPts val="0"/>
              </a:spcBef>
              <a:spcAft>
                <a:spcPts val="0"/>
              </a:spcAft>
              <a:buSzPts val="2200"/>
              <a:buFont typeface="Oswald"/>
              <a:buNone/>
              <a:defRPr sz="2933">
                <a:latin typeface="Oswald"/>
                <a:ea typeface="Oswald"/>
                <a:cs typeface="Oswald"/>
                <a:sym typeface="Oswald"/>
              </a:defRPr>
            </a:lvl8pPr>
            <a:lvl9pPr lvl="8"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56" name="Google Shape;156;p21"/>
          <p:cNvSpPr txBox="1">
            <a:spLocks noGrp="1"/>
          </p:cNvSpPr>
          <p:nvPr>
            <p:ph type="subTitle" idx="9"/>
          </p:nvPr>
        </p:nvSpPr>
        <p:spPr>
          <a:xfrm>
            <a:off x="9236900" y="2671784"/>
            <a:ext cx="1762800" cy="8728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57" name="Google Shape;157;p21"/>
          <p:cNvSpPr txBox="1">
            <a:spLocks noGrp="1"/>
          </p:cNvSpPr>
          <p:nvPr>
            <p:ph type="title" idx="13"/>
          </p:nvPr>
        </p:nvSpPr>
        <p:spPr>
          <a:xfrm>
            <a:off x="9236900" y="4439965"/>
            <a:ext cx="1762800" cy="4852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933"/>
            </a:lvl1pPr>
            <a:lvl2pPr lvl="1" rtl="0">
              <a:spcBef>
                <a:spcPts val="0"/>
              </a:spcBef>
              <a:spcAft>
                <a:spcPts val="0"/>
              </a:spcAft>
              <a:buSzPts val="2200"/>
              <a:buFont typeface="Oswald"/>
              <a:buNone/>
              <a:defRPr sz="2933">
                <a:latin typeface="Oswald"/>
                <a:ea typeface="Oswald"/>
                <a:cs typeface="Oswald"/>
                <a:sym typeface="Oswald"/>
              </a:defRPr>
            </a:lvl2pPr>
            <a:lvl3pPr lvl="2" rtl="0">
              <a:spcBef>
                <a:spcPts val="0"/>
              </a:spcBef>
              <a:spcAft>
                <a:spcPts val="0"/>
              </a:spcAft>
              <a:buSzPts val="2200"/>
              <a:buFont typeface="Oswald"/>
              <a:buNone/>
              <a:defRPr sz="2933">
                <a:latin typeface="Oswald"/>
                <a:ea typeface="Oswald"/>
                <a:cs typeface="Oswald"/>
                <a:sym typeface="Oswald"/>
              </a:defRPr>
            </a:lvl3pPr>
            <a:lvl4pPr lvl="3" rtl="0">
              <a:spcBef>
                <a:spcPts val="0"/>
              </a:spcBef>
              <a:spcAft>
                <a:spcPts val="0"/>
              </a:spcAft>
              <a:buSzPts val="2200"/>
              <a:buFont typeface="Oswald"/>
              <a:buNone/>
              <a:defRPr sz="2933">
                <a:latin typeface="Oswald"/>
                <a:ea typeface="Oswald"/>
                <a:cs typeface="Oswald"/>
                <a:sym typeface="Oswald"/>
              </a:defRPr>
            </a:lvl4pPr>
            <a:lvl5pPr lvl="4" rtl="0">
              <a:spcBef>
                <a:spcPts val="0"/>
              </a:spcBef>
              <a:spcAft>
                <a:spcPts val="0"/>
              </a:spcAft>
              <a:buSzPts val="2200"/>
              <a:buFont typeface="Oswald"/>
              <a:buNone/>
              <a:defRPr sz="2933">
                <a:latin typeface="Oswald"/>
                <a:ea typeface="Oswald"/>
                <a:cs typeface="Oswald"/>
                <a:sym typeface="Oswald"/>
              </a:defRPr>
            </a:lvl5pPr>
            <a:lvl6pPr lvl="5" rtl="0">
              <a:spcBef>
                <a:spcPts val="0"/>
              </a:spcBef>
              <a:spcAft>
                <a:spcPts val="0"/>
              </a:spcAft>
              <a:buSzPts val="2200"/>
              <a:buFont typeface="Oswald"/>
              <a:buNone/>
              <a:defRPr sz="2933">
                <a:latin typeface="Oswald"/>
                <a:ea typeface="Oswald"/>
                <a:cs typeface="Oswald"/>
                <a:sym typeface="Oswald"/>
              </a:defRPr>
            </a:lvl6pPr>
            <a:lvl7pPr lvl="6" rtl="0">
              <a:spcBef>
                <a:spcPts val="0"/>
              </a:spcBef>
              <a:spcAft>
                <a:spcPts val="0"/>
              </a:spcAft>
              <a:buSzPts val="2200"/>
              <a:buFont typeface="Oswald"/>
              <a:buNone/>
              <a:defRPr sz="2933">
                <a:latin typeface="Oswald"/>
                <a:ea typeface="Oswald"/>
                <a:cs typeface="Oswald"/>
                <a:sym typeface="Oswald"/>
              </a:defRPr>
            </a:lvl7pPr>
            <a:lvl8pPr lvl="7" rtl="0">
              <a:spcBef>
                <a:spcPts val="0"/>
              </a:spcBef>
              <a:spcAft>
                <a:spcPts val="0"/>
              </a:spcAft>
              <a:buSzPts val="2200"/>
              <a:buFont typeface="Oswald"/>
              <a:buNone/>
              <a:defRPr sz="2933">
                <a:latin typeface="Oswald"/>
                <a:ea typeface="Oswald"/>
                <a:cs typeface="Oswald"/>
                <a:sym typeface="Oswald"/>
              </a:defRPr>
            </a:lvl8pPr>
            <a:lvl9pPr lvl="8"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58" name="Google Shape;158;p21"/>
          <p:cNvSpPr txBox="1">
            <a:spLocks noGrp="1"/>
          </p:cNvSpPr>
          <p:nvPr>
            <p:ph type="subTitle" idx="14"/>
          </p:nvPr>
        </p:nvSpPr>
        <p:spPr>
          <a:xfrm>
            <a:off x="9236900" y="4977833"/>
            <a:ext cx="1762800" cy="8732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59" name="Google Shape;159;p21"/>
          <p:cNvSpPr txBox="1">
            <a:spLocks noGrp="1"/>
          </p:cNvSpPr>
          <p:nvPr>
            <p:ph type="title" idx="15"/>
          </p:nvPr>
        </p:nvSpPr>
        <p:spPr>
          <a:xfrm>
            <a:off x="960000" y="719333"/>
            <a:ext cx="10272000" cy="768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Tree>
    <p:extLst>
      <p:ext uri="{BB962C8B-B14F-4D97-AF65-F5344CB8AC3E}">
        <p14:creationId xmlns:p14="http://schemas.microsoft.com/office/powerpoint/2010/main" val="29234263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60"/>
        <p:cNvGrpSpPr/>
        <p:nvPr/>
      </p:nvGrpSpPr>
      <p:grpSpPr>
        <a:xfrm>
          <a:off x="0" y="0"/>
          <a:ext cx="0" cy="0"/>
          <a:chOff x="0" y="0"/>
          <a:chExt cx="0" cy="0"/>
        </a:xfrm>
      </p:grpSpPr>
      <p:sp>
        <p:nvSpPr>
          <p:cNvPr id="161" name="Google Shape;161;p22"/>
          <p:cNvSpPr txBox="1">
            <a:spLocks noGrp="1"/>
          </p:cNvSpPr>
          <p:nvPr>
            <p:ph type="title" hasCustomPrompt="1"/>
          </p:nvPr>
        </p:nvSpPr>
        <p:spPr>
          <a:xfrm>
            <a:off x="950967" y="974433"/>
            <a:ext cx="5554400" cy="1104400"/>
          </a:xfrm>
          <a:prstGeom prst="rect">
            <a:avLst/>
          </a:prstGeom>
        </p:spPr>
        <p:txBody>
          <a:bodyPr spcFirstLastPara="1" wrap="square" lIns="0" tIns="0" rIns="0" bIns="0" anchor="t" anchorCtr="0">
            <a:noAutofit/>
          </a:bodyPr>
          <a:lstStyle>
            <a:lvl1pPr lvl="0" rtl="0">
              <a:spcBef>
                <a:spcPts val="0"/>
              </a:spcBef>
              <a:spcAft>
                <a:spcPts val="0"/>
              </a:spcAft>
              <a:buSzPts val="6200"/>
              <a:buNone/>
              <a:defRPr sz="6933">
                <a:solidFill>
                  <a:schemeClr val="accent1"/>
                </a:solidFill>
                <a:latin typeface="Oswald ExtraLight"/>
                <a:ea typeface="Oswald ExtraLight"/>
                <a:cs typeface="Oswald ExtraLight"/>
                <a:sym typeface="Oswald ExtraLight"/>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62" name="Google Shape;162;p22"/>
          <p:cNvSpPr txBox="1">
            <a:spLocks noGrp="1"/>
          </p:cNvSpPr>
          <p:nvPr>
            <p:ph type="subTitle" idx="1"/>
          </p:nvPr>
        </p:nvSpPr>
        <p:spPr>
          <a:xfrm>
            <a:off x="950967" y="2173100"/>
            <a:ext cx="5554400" cy="381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sz="2133">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63" name="Google Shape;163;p22"/>
          <p:cNvSpPr txBox="1">
            <a:spLocks noGrp="1"/>
          </p:cNvSpPr>
          <p:nvPr>
            <p:ph type="title" idx="2" hasCustomPrompt="1"/>
          </p:nvPr>
        </p:nvSpPr>
        <p:spPr>
          <a:xfrm>
            <a:off x="5686733" y="3879933"/>
            <a:ext cx="5554400" cy="1085200"/>
          </a:xfrm>
          <a:prstGeom prst="rect">
            <a:avLst/>
          </a:prstGeom>
        </p:spPr>
        <p:txBody>
          <a:bodyPr spcFirstLastPara="1" wrap="square" lIns="0" tIns="0" rIns="0" bIns="0" anchor="t" anchorCtr="0">
            <a:noAutofit/>
          </a:bodyPr>
          <a:lstStyle>
            <a:lvl1pPr lvl="0" rtl="0">
              <a:spcBef>
                <a:spcPts val="0"/>
              </a:spcBef>
              <a:spcAft>
                <a:spcPts val="0"/>
              </a:spcAft>
              <a:buSzPts val="6200"/>
              <a:buNone/>
              <a:defRPr sz="6933">
                <a:solidFill>
                  <a:schemeClr val="accent1"/>
                </a:solidFill>
                <a:latin typeface="Oswald ExtraLight"/>
                <a:ea typeface="Oswald ExtraLight"/>
                <a:cs typeface="Oswald ExtraLight"/>
                <a:sym typeface="Oswald ExtraLight"/>
              </a:defRPr>
            </a:lvl1pPr>
            <a:lvl2pPr lvl="1" algn="ctr" rtl="0">
              <a:spcBef>
                <a:spcPts val="0"/>
              </a:spcBef>
              <a:spcAft>
                <a:spcPts val="0"/>
              </a:spcAft>
              <a:buSzPts val="6200"/>
              <a:buNone/>
              <a:defRPr sz="8266"/>
            </a:lvl2pPr>
            <a:lvl3pPr lvl="2" algn="ctr" rtl="0">
              <a:spcBef>
                <a:spcPts val="0"/>
              </a:spcBef>
              <a:spcAft>
                <a:spcPts val="0"/>
              </a:spcAft>
              <a:buSzPts val="6200"/>
              <a:buNone/>
              <a:defRPr sz="8266"/>
            </a:lvl3pPr>
            <a:lvl4pPr lvl="3" algn="ctr" rtl="0">
              <a:spcBef>
                <a:spcPts val="0"/>
              </a:spcBef>
              <a:spcAft>
                <a:spcPts val="0"/>
              </a:spcAft>
              <a:buSzPts val="6200"/>
              <a:buNone/>
              <a:defRPr sz="8266"/>
            </a:lvl4pPr>
            <a:lvl5pPr lvl="4" algn="ctr" rtl="0">
              <a:spcBef>
                <a:spcPts val="0"/>
              </a:spcBef>
              <a:spcAft>
                <a:spcPts val="0"/>
              </a:spcAft>
              <a:buSzPts val="6200"/>
              <a:buNone/>
              <a:defRPr sz="8266"/>
            </a:lvl5pPr>
            <a:lvl6pPr lvl="5" algn="ctr" rtl="0">
              <a:spcBef>
                <a:spcPts val="0"/>
              </a:spcBef>
              <a:spcAft>
                <a:spcPts val="0"/>
              </a:spcAft>
              <a:buSzPts val="6200"/>
              <a:buNone/>
              <a:defRPr sz="8266"/>
            </a:lvl6pPr>
            <a:lvl7pPr lvl="6" algn="ctr" rtl="0">
              <a:spcBef>
                <a:spcPts val="0"/>
              </a:spcBef>
              <a:spcAft>
                <a:spcPts val="0"/>
              </a:spcAft>
              <a:buSzPts val="6200"/>
              <a:buNone/>
              <a:defRPr sz="8266"/>
            </a:lvl7pPr>
            <a:lvl8pPr lvl="7" algn="ctr" rtl="0">
              <a:spcBef>
                <a:spcPts val="0"/>
              </a:spcBef>
              <a:spcAft>
                <a:spcPts val="0"/>
              </a:spcAft>
              <a:buSzPts val="6200"/>
              <a:buNone/>
              <a:defRPr sz="8266"/>
            </a:lvl8pPr>
            <a:lvl9pPr lvl="8" algn="ctr" rtl="0">
              <a:spcBef>
                <a:spcPts val="0"/>
              </a:spcBef>
              <a:spcAft>
                <a:spcPts val="0"/>
              </a:spcAft>
              <a:buSzPts val="6200"/>
              <a:buNone/>
              <a:defRPr sz="8266"/>
            </a:lvl9pPr>
          </a:lstStyle>
          <a:p>
            <a:r>
              <a:t>xx%</a:t>
            </a:r>
          </a:p>
        </p:txBody>
      </p:sp>
      <p:sp>
        <p:nvSpPr>
          <p:cNvPr id="164" name="Google Shape;164;p22"/>
          <p:cNvSpPr txBox="1">
            <a:spLocks noGrp="1"/>
          </p:cNvSpPr>
          <p:nvPr>
            <p:ph type="subTitle" idx="3"/>
          </p:nvPr>
        </p:nvSpPr>
        <p:spPr>
          <a:xfrm>
            <a:off x="5686733" y="5089967"/>
            <a:ext cx="5554400" cy="374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sz="2133">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grpSp>
        <p:nvGrpSpPr>
          <p:cNvPr id="165" name="Google Shape;165;p22"/>
          <p:cNvGrpSpPr/>
          <p:nvPr/>
        </p:nvGrpSpPr>
        <p:grpSpPr>
          <a:xfrm rot="5400000">
            <a:off x="8436005" y="-793132"/>
            <a:ext cx="2607171" cy="5632080"/>
            <a:chOff x="7350442" y="2608992"/>
            <a:chExt cx="777239" cy="1673160"/>
          </a:xfrm>
        </p:grpSpPr>
        <p:sp>
          <p:nvSpPr>
            <p:cNvPr id="166" name="Google Shape;166;p2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7" name="Google Shape;167;p2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8" name="Google Shape;168;p2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9" name="Google Shape;169;p2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0" name="Google Shape;170;p2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1" name="Google Shape;171;p2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2" name="Google Shape;172;p2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3" name="Google Shape;173;p2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74" name="Google Shape;174;p22"/>
          <p:cNvGrpSpPr/>
          <p:nvPr/>
        </p:nvGrpSpPr>
        <p:grpSpPr>
          <a:xfrm rot="-5400000" flipH="1">
            <a:off x="928672" y="2201601"/>
            <a:ext cx="2607171" cy="5632080"/>
            <a:chOff x="7350442" y="2608992"/>
            <a:chExt cx="777239" cy="1673160"/>
          </a:xfrm>
        </p:grpSpPr>
        <p:sp>
          <p:nvSpPr>
            <p:cNvPr id="175" name="Google Shape;175;p2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6" name="Google Shape;176;p2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7" name="Google Shape;177;p2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8" name="Google Shape;178;p2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9" name="Google Shape;179;p2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0" name="Google Shape;180;p2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1" name="Google Shape;181;p2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2" name="Google Shape;182;p2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83" name="Google Shape;183;p22"/>
          <p:cNvGrpSpPr/>
          <p:nvPr/>
        </p:nvGrpSpPr>
        <p:grpSpPr>
          <a:xfrm>
            <a:off x="6261033" y="5992367"/>
            <a:ext cx="1600200" cy="152400"/>
            <a:chOff x="752475" y="981075"/>
            <a:chExt cx="1200150" cy="114300"/>
          </a:xfrm>
        </p:grpSpPr>
        <p:sp>
          <p:nvSpPr>
            <p:cNvPr id="184" name="Google Shape;184;p22"/>
            <p:cNvSpPr/>
            <p:nvPr/>
          </p:nvSpPr>
          <p:spPr>
            <a:xfrm>
              <a:off x="752475" y="981075"/>
              <a:ext cx="114300" cy="114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 name="Google Shape;185;p22"/>
            <p:cNvSpPr/>
            <p:nvPr/>
          </p:nvSpPr>
          <p:spPr>
            <a:xfrm>
              <a:off x="933450" y="981075"/>
              <a:ext cx="114300" cy="11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22"/>
            <p:cNvSpPr/>
            <p:nvPr/>
          </p:nvSpPr>
          <p:spPr>
            <a:xfrm>
              <a:off x="1114425" y="981075"/>
              <a:ext cx="114300" cy="11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22"/>
            <p:cNvSpPr/>
            <p:nvPr/>
          </p:nvSpPr>
          <p:spPr>
            <a:xfrm>
              <a:off x="1295400" y="981075"/>
              <a:ext cx="114300" cy="11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22"/>
            <p:cNvSpPr/>
            <p:nvPr/>
          </p:nvSpPr>
          <p:spPr>
            <a:xfrm>
              <a:off x="1476375" y="981075"/>
              <a:ext cx="114300" cy="114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22"/>
            <p:cNvSpPr/>
            <p:nvPr/>
          </p:nvSpPr>
          <p:spPr>
            <a:xfrm>
              <a:off x="1657350" y="981075"/>
              <a:ext cx="114300" cy="11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22"/>
            <p:cNvSpPr/>
            <p:nvPr/>
          </p:nvSpPr>
          <p:spPr>
            <a:xfrm>
              <a:off x="1838325" y="981075"/>
              <a:ext cx="114300" cy="11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0949552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91"/>
        <p:cNvGrpSpPr/>
        <p:nvPr/>
      </p:nvGrpSpPr>
      <p:grpSpPr>
        <a:xfrm>
          <a:off x="0" y="0"/>
          <a:ext cx="0" cy="0"/>
          <a:chOff x="0" y="0"/>
          <a:chExt cx="0" cy="0"/>
        </a:xfrm>
      </p:grpSpPr>
      <p:sp>
        <p:nvSpPr>
          <p:cNvPr id="192" name="Google Shape;192;p23"/>
          <p:cNvSpPr txBox="1">
            <a:spLocks noGrp="1"/>
          </p:cNvSpPr>
          <p:nvPr>
            <p:ph type="body" idx="1"/>
          </p:nvPr>
        </p:nvSpPr>
        <p:spPr>
          <a:xfrm>
            <a:off x="950967" y="1552133"/>
            <a:ext cx="4522800" cy="4592800"/>
          </a:xfrm>
          <a:prstGeom prst="rect">
            <a:avLst/>
          </a:prstGeom>
          <a:noFill/>
          <a:ln>
            <a:noFill/>
          </a:ln>
        </p:spPr>
        <p:txBody>
          <a:bodyPr spcFirstLastPara="1" wrap="square" lIns="91425" tIns="91425" rIns="91425" bIns="91425" anchor="t" anchorCtr="0">
            <a:noAutofit/>
          </a:bodyPr>
          <a:lstStyle>
            <a:lvl1pPr marL="609585" lvl="0" indent="-423323" rtl="0">
              <a:spcBef>
                <a:spcPts val="0"/>
              </a:spcBef>
              <a:spcAft>
                <a:spcPts val="0"/>
              </a:spcAft>
              <a:buClr>
                <a:schemeClr val="lt2"/>
              </a:buClr>
              <a:buSzPts val="1400"/>
              <a:buChar char="●"/>
              <a:defRPr>
                <a:solidFill>
                  <a:schemeClr val="dk1"/>
                </a:solidFill>
                <a:latin typeface="DM Sans"/>
                <a:ea typeface="DM Sans"/>
                <a:cs typeface="DM Sans"/>
                <a:sym typeface="DM Sans"/>
              </a:defRPr>
            </a:lvl1pPr>
            <a:lvl2pPr marL="1219170" lvl="1"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2pPr>
            <a:lvl3pPr marL="1828754" lvl="2"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3pPr>
            <a:lvl4pPr marL="2438339" lvl="3"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4pPr>
            <a:lvl5pPr marL="3047924" lvl="4"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5pPr>
            <a:lvl6pPr marL="3657509" lvl="5"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6pPr>
            <a:lvl7pPr marL="4267093" lvl="6"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7pPr>
            <a:lvl8pPr marL="4876678" lvl="7"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8pPr>
            <a:lvl9pPr marL="5486263" lvl="8"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9pPr>
          </a:lstStyle>
          <a:p>
            <a:pPr lvl="0"/>
            <a:r>
              <a:rPr lang="en-US"/>
              <a:t>Click to edit Master text styles</a:t>
            </a:r>
          </a:p>
        </p:txBody>
      </p:sp>
      <p:sp>
        <p:nvSpPr>
          <p:cNvPr id="193" name="Google Shape;193;p23"/>
          <p:cNvSpPr txBox="1">
            <a:spLocks noGrp="1"/>
          </p:cNvSpPr>
          <p:nvPr>
            <p:ph type="body" idx="2"/>
          </p:nvPr>
        </p:nvSpPr>
        <p:spPr>
          <a:xfrm>
            <a:off x="6706167" y="1552133"/>
            <a:ext cx="4522800" cy="4592800"/>
          </a:xfrm>
          <a:prstGeom prst="rect">
            <a:avLst/>
          </a:prstGeom>
          <a:noFill/>
          <a:ln>
            <a:noFill/>
          </a:ln>
        </p:spPr>
        <p:txBody>
          <a:bodyPr spcFirstLastPara="1" wrap="square" lIns="91425" tIns="91425" rIns="91425" bIns="91425" anchor="t" anchorCtr="0">
            <a:noAutofit/>
          </a:bodyPr>
          <a:lstStyle>
            <a:lvl1pPr marL="609585" lvl="0" indent="-423323" rtl="0">
              <a:spcBef>
                <a:spcPts val="0"/>
              </a:spcBef>
              <a:spcAft>
                <a:spcPts val="0"/>
              </a:spcAft>
              <a:buClr>
                <a:schemeClr val="lt2"/>
              </a:buClr>
              <a:buSzPts val="1400"/>
              <a:buChar char="●"/>
              <a:defRPr>
                <a:solidFill>
                  <a:schemeClr val="dk1"/>
                </a:solidFill>
                <a:latin typeface="DM Sans"/>
                <a:ea typeface="DM Sans"/>
                <a:cs typeface="DM Sans"/>
                <a:sym typeface="DM Sans"/>
              </a:defRPr>
            </a:lvl1pPr>
            <a:lvl2pPr marL="1219170" lvl="1"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2pPr>
            <a:lvl3pPr marL="1828754" lvl="2"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3pPr>
            <a:lvl4pPr marL="2438339" lvl="3"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4pPr>
            <a:lvl5pPr marL="3047924" lvl="4"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5pPr>
            <a:lvl6pPr marL="3657509" lvl="5"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6pPr>
            <a:lvl7pPr marL="4267093" lvl="6"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7pPr>
            <a:lvl8pPr marL="4876678" lvl="7"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8pPr>
            <a:lvl9pPr marL="5486263" lvl="8" indent="-423323"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9pPr>
          </a:lstStyle>
          <a:p>
            <a:pPr lvl="0"/>
            <a:r>
              <a:rPr lang="en-US"/>
              <a:t>Click to edit Master text styles</a:t>
            </a:r>
          </a:p>
        </p:txBody>
      </p:sp>
      <p:sp>
        <p:nvSpPr>
          <p:cNvPr id="194" name="Google Shape;194;p23"/>
          <p:cNvSpPr txBox="1">
            <a:spLocks noGrp="1"/>
          </p:cNvSpPr>
          <p:nvPr>
            <p:ph type="title"/>
          </p:nvPr>
        </p:nvSpPr>
        <p:spPr>
          <a:xfrm>
            <a:off x="960000" y="719333"/>
            <a:ext cx="10272000" cy="768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4533">
                <a:latin typeface="Oswald"/>
                <a:ea typeface="Oswald"/>
                <a:cs typeface="Oswald"/>
                <a:sym typeface="Oswald"/>
              </a:defRPr>
            </a:lvl2pPr>
            <a:lvl3pPr lvl="2" rtl="0">
              <a:spcBef>
                <a:spcPts val="0"/>
              </a:spcBef>
              <a:spcAft>
                <a:spcPts val="0"/>
              </a:spcAft>
              <a:buSzPts val="3400"/>
              <a:buFont typeface="Oswald"/>
              <a:buNone/>
              <a:defRPr sz="4533">
                <a:latin typeface="Oswald"/>
                <a:ea typeface="Oswald"/>
                <a:cs typeface="Oswald"/>
                <a:sym typeface="Oswald"/>
              </a:defRPr>
            </a:lvl3pPr>
            <a:lvl4pPr lvl="3" rtl="0">
              <a:spcBef>
                <a:spcPts val="0"/>
              </a:spcBef>
              <a:spcAft>
                <a:spcPts val="0"/>
              </a:spcAft>
              <a:buSzPts val="3400"/>
              <a:buFont typeface="Oswald"/>
              <a:buNone/>
              <a:defRPr sz="4533">
                <a:latin typeface="Oswald"/>
                <a:ea typeface="Oswald"/>
                <a:cs typeface="Oswald"/>
                <a:sym typeface="Oswald"/>
              </a:defRPr>
            </a:lvl4pPr>
            <a:lvl5pPr lvl="4" rtl="0">
              <a:spcBef>
                <a:spcPts val="0"/>
              </a:spcBef>
              <a:spcAft>
                <a:spcPts val="0"/>
              </a:spcAft>
              <a:buSzPts val="3400"/>
              <a:buFont typeface="Oswald"/>
              <a:buNone/>
              <a:defRPr sz="4533">
                <a:latin typeface="Oswald"/>
                <a:ea typeface="Oswald"/>
                <a:cs typeface="Oswald"/>
                <a:sym typeface="Oswald"/>
              </a:defRPr>
            </a:lvl5pPr>
            <a:lvl6pPr lvl="5" rtl="0">
              <a:spcBef>
                <a:spcPts val="0"/>
              </a:spcBef>
              <a:spcAft>
                <a:spcPts val="0"/>
              </a:spcAft>
              <a:buSzPts val="3400"/>
              <a:buFont typeface="Oswald"/>
              <a:buNone/>
              <a:defRPr sz="4533">
                <a:latin typeface="Oswald"/>
                <a:ea typeface="Oswald"/>
                <a:cs typeface="Oswald"/>
                <a:sym typeface="Oswald"/>
              </a:defRPr>
            </a:lvl6pPr>
            <a:lvl7pPr lvl="6" rtl="0">
              <a:spcBef>
                <a:spcPts val="0"/>
              </a:spcBef>
              <a:spcAft>
                <a:spcPts val="0"/>
              </a:spcAft>
              <a:buSzPts val="3400"/>
              <a:buFont typeface="Oswald"/>
              <a:buNone/>
              <a:defRPr sz="4533">
                <a:latin typeface="Oswald"/>
                <a:ea typeface="Oswald"/>
                <a:cs typeface="Oswald"/>
                <a:sym typeface="Oswald"/>
              </a:defRPr>
            </a:lvl7pPr>
            <a:lvl8pPr lvl="7" rtl="0">
              <a:spcBef>
                <a:spcPts val="0"/>
              </a:spcBef>
              <a:spcAft>
                <a:spcPts val="0"/>
              </a:spcAft>
              <a:buSzPts val="3400"/>
              <a:buFont typeface="Oswald"/>
              <a:buNone/>
              <a:defRPr sz="4533">
                <a:latin typeface="Oswald"/>
                <a:ea typeface="Oswald"/>
                <a:cs typeface="Oswald"/>
                <a:sym typeface="Oswald"/>
              </a:defRPr>
            </a:lvl8pPr>
            <a:lvl9pPr lvl="8" rtl="0">
              <a:spcBef>
                <a:spcPts val="0"/>
              </a:spcBef>
              <a:spcAft>
                <a:spcPts val="0"/>
              </a:spcAft>
              <a:buSzPts val="3400"/>
              <a:buFont typeface="Oswald"/>
              <a:buNone/>
              <a:defRPr sz="4533">
                <a:latin typeface="Oswald"/>
                <a:ea typeface="Oswald"/>
                <a:cs typeface="Oswald"/>
                <a:sym typeface="Oswald"/>
              </a:defRPr>
            </a:lvl9pPr>
          </a:lstStyle>
          <a:p>
            <a:r>
              <a:rPr lang="en-US"/>
              <a:t>Click to edit Master title style</a:t>
            </a:r>
            <a:endParaRPr/>
          </a:p>
        </p:txBody>
      </p:sp>
    </p:spTree>
    <p:extLst>
      <p:ext uri="{BB962C8B-B14F-4D97-AF65-F5344CB8AC3E}">
        <p14:creationId xmlns:p14="http://schemas.microsoft.com/office/powerpoint/2010/main" val="28186594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95"/>
        <p:cNvGrpSpPr/>
        <p:nvPr/>
      </p:nvGrpSpPr>
      <p:grpSpPr>
        <a:xfrm>
          <a:off x="0" y="0"/>
          <a:ext cx="0" cy="0"/>
          <a:chOff x="0" y="0"/>
          <a:chExt cx="0" cy="0"/>
        </a:xfrm>
      </p:grpSpPr>
      <p:sp>
        <p:nvSpPr>
          <p:cNvPr id="196" name="Google Shape;196;p24"/>
          <p:cNvSpPr txBox="1">
            <a:spLocks noGrp="1"/>
          </p:cNvSpPr>
          <p:nvPr>
            <p:ph type="ctrTitle"/>
          </p:nvPr>
        </p:nvSpPr>
        <p:spPr>
          <a:xfrm>
            <a:off x="3239933" y="1266867"/>
            <a:ext cx="5712000" cy="1011200"/>
          </a:xfrm>
          <a:prstGeom prst="rect">
            <a:avLst/>
          </a:prstGeom>
        </p:spPr>
        <p:txBody>
          <a:bodyPr spcFirstLastPara="1" wrap="square" lIns="0" tIns="0" rIns="0" bIns="0" anchor="ctr" anchorCtr="0">
            <a:noAutofit/>
          </a:bodyPr>
          <a:lstStyle>
            <a:lvl1pPr lvl="0" algn="ctr" rtl="0">
              <a:spcBef>
                <a:spcPts val="0"/>
              </a:spcBef>
              <a:spcAft>
                <a:spcPts val="0"/>
              </a:spcAft>
              <a:buSzPts val="5400"/>
              <a:buNone/>
              <a:defRPr sz="7200"/>
            </a:lvl1pPr>
            <a:lvl2pPr lvl="1" algn="ctr" rtl="0">
              <a:spcBef>
                <a:spcPts val="0"/>
              </a:spcBef>
              <a:spcAft>
                <a:spcPts val="0"/>
              </a:spcAft>
              <a:buSzPts val="5400"/>
              <a:buNone/>
              <a:defRPr sz="7200"/>
            </a:lvl2pPr>
            <a:lvl3pPr lvl="2" algn="ctr" rtl="0">
              <a:spcBef>
                <a:spcPts val="0"/>
              </a:spcBef>
              <a:spcAft>
                <a:spcPts val="0"/>
              </a:spcAft>
              <a:buSzPts val="5400"/>
              <a:buNone/>
              <a:defRPr sz="7200"/>
            </a:lvl3pPr>
            <a:lvl4pPr lvl="3" algn="ctr" rtl="0">
              <a:spcBef>
                <a:spcPts val="0"/>
              </a:spcBef>
              <a:spcAft>
                <a:spcPts val="0"/>
              </a:spcAft>
              <a:buSzPts val="5400"/>
              <a:buNone/>
              <a:defRPr sz="7200"/>
            </a:lvl4pPr>
            <a:lvl5pPr lvl="4" algn="ctr" rtl="0">
              <a:spcBef>
                <a:spcPts val="0"/>
              </a:spcBef>
              <a:spcAft>
                <a:spcPts val="0"/>
              </a:spcAft>
              <a:buSzPts val="5400"/>
              <a:buNone/>
              <a:defRPr sz="7200"/>
            </a:lvl5pPr>
            <a:lvl6pPr lvl="5" algn="ctr" rtl="0">
              <a:spcBef>
                <a:spcPts val="0"/>
              </a:spcBef>
              <a:spcAft>
                <a:spcPts val="0"/>
              </a:spcAft>
              <a:buSzPts val="5400"/>
              <a:buNone/>
              <a:defRPr sz="7200"/>
            </a:lvl6pPr>
            <a:lvl7pPr lvl="6" algn="ctr" rtl="0">
              <a:spcBef>
                <a:spcPts val="0"/>
              </a:spcBef>
              <a:spcAft>
                <a:spcPts val="0"/>
              </a:spcAft>
              <a:buSzPts val="5400"/>
              <a:buNone/>
              <a:defRPr sz="7200"/>
            </a:lvl7pPr>
            <a:lvl8pPr lvl="7" algn="ctr" rtl="0">
              <a:spcBef>
                <a:spcPts val="0"/>
              </a:spcBef>
              <a:spcAft>
                <a:spcPts val="0"/>
              </a:spcAft>
              <a:buSzPts val="5400"/>
              <a:buNone/>
              <a:defRPr sz="7200"/>
            </a:lvl8pPr>
            <a:lvl9pPr lvl="8" algn="ctr" rtl="0">
              <a:spcBef>
                <a:spcPts val="0"/>
              </a:spcBef>
              <a:spcAft>
                <a:spcPts val="0"/>
              </a:spcAft>
              <a:buSzPts val="5400"/>
              <a:buNone/>
              <a:defRPr sz="7200"/>
            </a:lvl9pPr>
          </a:lstStyle>
          <a:p>
            <a:r>
              <a:rPr lang="en-US"/>
              <a:t>Click to edit Master title style</a:t>
            </a:r>
            <a:endParaRPr/>
          </a:p>
        </p:txBody>
      </p:sp>
      <p:sp>
        <p:nvSpPr>
          <p:cNvPr id="197" name="Google Shape;197;p24"/>
          <p:cNvSpPr txBox="1">
            <a:spLocks noGrp="1"/>
          </p:cNvSpPr>
          <p:nvPr>
            <p:ph type="subTitle" idx="1"/>
          </p:nvPr>
        </p:nvSpPr>
        <p:spPr>
          <a:xfrm>
            <a:off x="3233433" y="2437733"/>
            <a:ext cx="5725200" cy="1330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grpSp>
        <p:nvGrpSpPr>
          <p:cNvPr id="198" name="Google Shape;198;p24"/>
          <p:cNvGrpSpPr/>
          <p:nvPr/>
        </p:nvGrpSpPr>
        <p:grpSpPr>
          <a:xfrm rot="10800000" flipH="1">
            <a:off x="9562793" y="1124139"/>
            <a:ext cx="2705828" cy="5845129"/>
            <a:chOff x="7350442" y="2608992"/>
            <a:chExt cx="777239" cy="1673160"/>
          </a:xfrm>
        </p:grpSpPr>
        <p:sp>
          <p:nvSpPr>
            <p:cNvPr id="199" name="Google Shape;199;p2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0" name="Google Shape;200;p2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1" name="Google Shape;201;p2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2" name="Google Shape;202;p2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3" name="Google Shape;203;p2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4" name="Google Shape;204;p2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5" name="Google Shape;205;p2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6" name="Google Shape;206;p2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207" name="Google Shape;207;p24"/>
          <p:cNvGrpSpPr/>
          <p:nvPr/>
        </p:nvGrpSpPr>
        <p:grpSpPr>
          <a:xfrm flipH="1">
            <a:off x="-76574" y="6"/>
            <a:ext cx="2705828" cy="5845129"/>
            <a:chOff x="7350442" y="2608992"/>
            <a:chExt cx="777239" cy="1673160"/>
          </a:xfrm>
        </p:grpSpPr>
        <p:sp>
          <p:nvSpPr>
            <p:cNvPr id="208" name="Google Shape;208;p2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9" name="Google Shape;209;p2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0" name="Google Shape;210;p2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1" name="Google Shape;211;p2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2" name="Google Shape;212;p2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3" name="Google Shape;213;p2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4" name="Google Shape;214;p2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5" name="Google Shape;215;p2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216" name="Google Shape;216;p24"/>
          <p:cNvSpPr txBox="1"/>
          <p:nvPr/>
        </p:nvSpPr>
        <p:spPr>
          <a:xfrm>
            <a:off x="3305000" y="4597367"/>
            <a:ext cx="5582000" cy="915600"/>
          </a:xfrm>
          <a:prstGeom prst="rect">
            <a:avLst/>
          </a:prstGeom>
          <a:noFill/>
          <a:ln>
            <a:noFill/>
          </a:ln>
        </p:spPr>
        <p:txBody>
          <a:bodyPr spcFirstLastPara="1" wrap="square" lIns="121900" tIns="121900" rIns="121900" bIns="121900" anchor="b" anchorCtr="0">
            <a:noAutofit/>
          </a:bodyPr>
          <a:lstStyle/>
          <a:p>
            <a:pPr marL="0" lvl="0" indent="0" algn="ctr" rtl="0">
              <a:lnSpc>
                <a:spcPct val="100000"/>
              </a:lnSpc>
              <a:spcBef>
                <a:spcPts val="400"/>
              </a:spcBef>
              <a:spcAft>
                <a:spcPts val="0"/>
              </a:spcAft>
              <a:buNone/>
            </a:pPr>
            <a:r>
              <a:rPr lang="en" sz="1600">
                <a:solidFill>
                  <a:schemeClr val="dk1"/>
                </a:solidFill>
                <a:latin typeface="DM Sans"/>
                <a:ea typeface="DM Sans"/>
                <a:cs typeface="DM Sans"/>
                <a:sym typeface="DM Sans"/>
              </a:rPr>
              <a:t>CREDITS: This presentation template was created by </a:t>
            </a:r>
            <a:r>
              <a:rPr lang="en" sz="1600" b="1">
                <a:solidFill>
                  <a:schemeClr val="dk1"/>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600">
                <a:solidFill>
                  <a:schemeClr val="dk1"/>
                </a:solidFill>
                <a:latin typeface="DM Sans"/>
                <a:ea typeface="DM Sans"/>
                <a:cs typeface="DM Sans"/>
                <a:sym typeface="DM Sans"/>
              </a:rPr>
              <a:t>, and includes icons by </a:t>
            </a:r>
            <a:r>
              <a:rPr lang="en" sz="1600" b="1">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600">
                <a:solidFill>
                  <a:schemeClr val="dk1"/>
                </a:solidFill>
                <a:latin typeface="DM Sans"/>
                <a:ea typeface="DM Sans"/>
                <a:cs typeface="DM Sans"/>
                <a:sym typeface="DM Sans"/>
              </a:rPr>
              <a:t>, and infographics &amp; images by </a:t>
            </a:r>
            <a:r>
              <a:rPr lang="en" sz="1600" b="1">
                <a:solidFill>
                  <a:schemeClr val="dk1"/>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endParaRPr sz="1600" b="1">
              <a:solidFill>
                <a:schemeClr val="dk1"/>
              </a:solidFill>
              <a:latin typeface="DM Sans"/>
              <a:ea typeface="DM Sans"/>
              <a:cs typeface="DM Sans"/>
              <a:sym typeface="DM Sans"/>
            </a:endParaRPr>
          </a:p>
        </p:txBody>
      </p:sp>
    </p:spTree>
    <p:extLst>
      <p:ext uri="{BB962C8B-B14F-4D97-AF65-F5344CB8AC3E}">
        <p14:creationId xmlns:p14="http://schemas.microsoft.com/office/powerpoint/2010/main" val="8013398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17"/>
        <p:cNvGrpSpPr/>
        <p:nvPr/>
      </p:nvGrpSpPr>
      <p:grpSpPr>
        <a:xfrm>
          <a:off x="0" y="0"/>
          <a:ext cx="0" cy="0"/>
          <a:chOff x="0" y="0"/>
          <a:chExt cx="0" cy="0"/>
        </a:xfrm>
      </p:grpSpPr>
    </p:spTree>
    <p:extLst>
      <p:ext uri="{BB962C8B-B14F-4D97-AF65-F5344CB8AC3E}">
        <p14:creationId xmlns:p14="http://schemas.microsoft.com/office/powerpoint/2010/main" val="1214630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7387700" y="2453784"/>
            <a:ext cx="3229200" cy="14172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None/>
              <a:defRPr sz="4533"/>
            </a:lvl2pPr>
            <a:lvl3pPr lvl="2" rtl="0">
              <a:spcBef>
                <a:spcPts val="0"/>
              </a:spcBef>
              <a:spcAft>
                <a:spcPts val="0"/>
              </a:spcAft>
              <a:buSzPts val="3400"/>
              <a:buNone/>
              <a:defRPr sz="4533"/>
            </a:lvl3pPr>
            <a:lvl4pPr lvl="3" rtl="0">
              <a:spcBef>
                <a:spcPts val="0"/>
              </a:spcBef>
              <a:spcAft>
                <a:spcPts val="0"/>
              </a:spcAft>
              <a:buSzPts val="3400"/>
              <a:buNone/>
              <a:defRPr sz="4533"/>
            </a:lvl4pPr>
            <a:lvl5pPr lvl="4" rtl="0">
              <a:spcBef>
                <a:spcPts val="0"/>
              </a:spcBef>
              <a:spcAft>
                <a:spcPts val="0"/>
              </a:spcAft>
              <a:buSzPts val="3400"/>
              <a:buNone/>
              <a:defRPr sz="4533"/>
            </a:lvl5pPr>
            <a:lvl6pPr lvl="5" rtl="0">
              <a:spcBef>
                <a:spcPts val="0"/>
              </a:spcBef>
              <a:spcAft>
                <a:spcPts val="0"/>
              </a:spcAft>
              <a:buSzPts val="3400"/>
              <a:buNone/>
              <a:defRPr sz="4533"/>
            </a:lvl6pPr>
            <a:lvl7pPr lvl="6" rtl="0">
              <a:spcBef>
                <a:spcPts val="0"/>
              </a:spcBef>
              <a:spcAft>
                <a:spcPts val="0"/>
              </a:spcAft>
              <a:buSzPts val="3400"/>
              <a:buNone/>
              <a:defRPr sz="4533"/>
            </a:lvl7pPr>
            <a:lvl8pPr lvl="7" rtl="0">
              <a:spcBef>
                <a:spcPts val="0"/>
              </a:spcBef>
              <a:spcAft>
                <a:spcPts val="0"/>
              </a:spcAft>
              <a:buSzPts val="3400"/>
              <a:buNone/>
              <a:defRPr sz="4533"/>
            </a:lvl8pPr>
            <a:lvl9pPr lvl="8" rtl="0">
              <a:spcBef>
                <a:spcPts val="0"/>
              </a:spcBef>
              <a:spcAft>
                <a:spcPts val="0"/>
              </a:spcAft>
              <a:buSzPts val="3400"/>
              <a:buNone/>
              <a:defRPr sz="4533"/>
            </a:lvl9pPr>
          </a:lstStyle>
          <a:p>
            <a:r>
              <a:rPr lang="en-US"/>
              <a:t>Click to edit Master title style</a:t>
            </a:r>
            <a:endParaRPr/>
          </a:p>
        </p:txBody>
      </p:sp>
      <p:sp>
        <p:nvSpPr>
          <p:cNvPr id="22" name="Google Shape;22;p3"/>
          <p:cNvSpPr txBox="1">
            <a:spLocks noGrp="1"/>
          </p:cNvSpPr>
          <p:nvPr>
            <p:ph type="title" idx="2" hasCustomPrompt="1"/>
          </p:nvPr>
        </p:nvSpPr>
        <p:spPr>
          <a:xfrm>
            <a:off x="6357937" y="2453784"/>
            <a:ext cx="794800" cy="667200"/>
          </a:xfrm>
          <a:prstGeom prst="rect">
            <a:avLst/>
          </a:prstGeom>
        </p:spPr>
        <p:txBody>
          <a:bodyPr spcFirstLastPara="1" wrap="square" lIns="0" tIns="0" rIns="0" bIns="0" anchor="t" anchorCtr="0">
            <a:noAutofit/>
          </a:bodyPr>
          <a:lstStyle>
            <a:lvl1pPr lvl="0" algn="r" rtl="0">
              <a:spcBef>
                <a:spcPts val="0"/>
              </a:spcBef>
              <a:spcAft>
                <a:spcPts val="0"/>
              </a:spcAft>
              <a:buSzPts val="3400"/>
              <a:buNone/>
              <a:defRPr/>
            </a:lvl1pPr>
            <a:lvl2pPr lvl="1" algn="ctr" rtl="0">
              <a:spcBef>
                <a:spcPts val="0"/>
              </a:spcBef>
              <a:spcAft>
                <a:spcPts val="0"/>
              </a:spcAft>
              <a:buSzPts val="3400"/>
              <a:buNone/>
              <a:defRPr sz="4533"/>
            </a:lvl2pPr>
            <a:lvl3pPr lvl="2" algn="ctr" rtl="0">
              <a:spcBef>
                <a:spcPts val="0"/>
              </a:spcBef>
              <a:spcAft>
                <a:spcPts val="0"/>
              </a:spcAft>
              <a:buSzPts val="3400"/>
              <a:buNone/>
              <a:defRPr sz="4533"/>
            </a:lvl3pPr>
            <a:lvl4pPr lvl="3" algn="ctr" rtl="0">
              <a:spcBef>
                <a:spcPts val="0"/>
              </a:spcBef>
              <a:spcAft>
                <a:spcPts val="0"/>
              </a:spcAft>
              <a:buSzPts val="3400"/>
              <a:buNone/>
              <a:defRPr sz="4533"/>
            </a:lvl4pPr>
            <a:lvl5pPr lvl="4" algn="ctr" rtl="0">
              <a:spcBef>
                <a:spcPts val="0"/>
              </a:spcBef>
              <a:spcAft>
                <a:spcPts val="0"/>
              </a:spcAft>
              <a:buSzPts val="3400"/>
              <a:buNone/>
              <a:defRPr sz="4533"/>
            </a:lvl5pPr>
            <a:lvl6pPr lvl="5" algn="ctr" rtl="0">
              <a:spcBef>
                <a:spcPts val="0"/>
              </a:spcBef>
              <a:spcAft>
                <a:spcPts val="0"/>
              </a:spcAft>
              <a:buSzPts val="3400"/>
              <a:buNone/>
              <a:defRPr sz="4533"/>
            </a:lvl6pPr>
            <a:lvl7pPr lvl="6" algn="ctr" rtl="0">
              <a:spcBef>
                <a:spcPts val="0"/>
              </a:spcBef>
              <a:spcAft>
                <a:spcPts val="0"/>
              </a:spcAft>
              <a:buSzPts val="3400"/>
              <a:buNone/>
              <a:defRPr sz="4533"/>
            </a:lvl7pPr>
            <a:lvl8pPr lvl="7" algn="ctr" rtl="0">
              <a:spcBef>
                <a:spcPts val="0"/>
              </a:spcBef>
              <a:spcAft>
                <a:spcPts val="0"/>
              </a:spcAft>
              <a:buSzPts val="3400"/>
              <a:buNone/>
              <a:defRPr sz="4533"/>
            </a:lvl8pPr>
            <a:lvl9pPr lvl="8" algn="ctr" rtl="0">
              <a:spcBef>
                <a:spcPts val="0"/>
              </a:spcBef>
              <a:spcAft>
                <a:spcPts val="0"/>
              </a:spcAft>
              <a:buSzPts val="3400"/>
              <a:buNone/>
              <a:defRPr sz="4533"/>
            </a:lvl9pPr>
          </a:lstStyle>
          <a:p>
            <a:r>
              <a:t>xx%</a:t>
            </a:r>
          </a:p>
        </p:txBody>
      </p:sp>
      <p:sp>
        <p:nvSpPr>
          <p:cNvPr id="23" name="Google Shape;23;p3"/>
          <p:cNvSpPr txBox="1">
            <a:spLocks noGrp="1"/>
          </p:cNvSpPr>
          <p:nvPr>
            <p:ph type="subTitle" idx="1"/>
          </p:nvPr>
        </p:nvSpPr>
        <p:spPr>
          <a:xfrm>
            <a:off x="7352667" y="4074217"/>
            <a:ext cx="3229200" cy="620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SzPts val="1400"/>
              <a:buFont typeface="DM Sans"/>
              <a:buNone/>
              <a:defRPr>
                <a:latin typeface="DM Sans"/>
                <a:ea typeface="DM Sans"/>
                <a:cs typeface="DM Sans"/>
                <a:sym typeface="DM Sans"/>
              </a:defRPr>
            </a:lvl2pPr>
            <a:lvl3pPr lvl="2" algn="ctr" rtl="0">
              <a:lnSpc>
                <a:spcPct val="100000"/>
              </a:lnSpc>
              <a:spcBef>
                <a:spcPts val="0"/>
              </a:spcBef>
              <a:spcAft>
                <a:spcPts val="0"/>
              </a:spcAft>
              <a:buSzPts val="1400"/>
              <a:buFont typeface="DM Sans"/>
              <a:buNone/>
              <a:defRPr>
                <a:latin typeface="DM Sans"/>
                <a:ea typeface="DM Sans"/>
                <a:cs typeface="DM Sans"/>
                <a:sym typeface="DM Sans"/>
              </a:defRPr>
            </a:lvl3pPr>
            <a:lvl4pPr lvl="3" algn="ctr" rtl="0">
              <a:lnSpc>
                <a:spcPct val="100000"/>
              </a:lnSpc>
              <a:spcBef>
                <a:spcPts val="0"/>
              </a:spcBef>
              <a:spcAft>
                <a:spcPts val="0"/>
              </a:spcAft>
              <a:buSzPts val="1400"/>
              <a:buFont typeface="DM Sans"/>
              <a:buNone/>
              <a:defRPr>
                <a:latin typeface="DM Sans"/>
                <a:ea typeface="DM Sans"/>
                <a:cs typeface="DM Sans"/>
                <a:sym typeface="DM Sans"/>
              </a:defRPr>
            </a:lvl4pPr>
            <a:lvl5pPr lvl="4" algn="ctr" rtl="0">
              <a:lnSpc>
                <a:spcPct val="100000"/>
              </a:lnSpc>
              <a:spcBef>
                <a:spcPts val="0"/>
              </a:spcBef>
              <a:spcAft>
                <a:spcPts val="0"/>
              </a:spcAft>
              <a:buSzPts val="1400"/>
              <a:buFont typeface="DM Sans"/>
              <a:buNone/>
              <a:defRPr>
                <a:latin typeface="DM Sans"/>
                <a:ea typeface="DM Sans"/>
                <a:cs typeface="DM Sans"/>
                <a:sym typeface="DM Sans"/>
              </a:defRPr>
            </a:lvl5pPr>
            <a:lvl6pPr lvl="5" algn="ctr" rtl="0">
              <a:lnSpc>
                <a:spcPct val="100000"/>
              </a:lnSpc>
              <a:spcBef>
                <a:spcPts val="0"/>
              </a:spcBef>
              <a:spcAft>
                <a:spcPts val="0"/>
              </a:spcAft>
              <a:buSzPts val="1400"/>
              <a:buFont typeface="DM Sans"/>
              <a:buNone/>
              <a:defRPr>
                <a:latin typeface="DM Sans"/>
                <a:ea typeface="DM Sans"/>
                <a:cs typeface="DM Sans"/>
                <a:sym typeface="DM Sans"/>
              </a:defRPr>
            </a:lvl6pPr>
            <a:lvl7pPr lvl="6" algn="ctr" rtl="0">
              <a:lnSpc>
                <a:spcPct val="100000"/>
              </a:lnSpc>
              <a:spcBef>
                <a:spcPts val="0"/>
              </a:spcBef>
              <a:spcAft>
                <a:spcPts val="0"/>
              </a:spcAft>
              <a:buSzPts val="1400"/>
              <a:buFont typeface="DM Sans"/>
              <a:buNone/>
              <a:defRPr>
                <a:latin typeface="DM Sans"/>
                <a:ea typeface="DM Sans"/>
                <a:cs typeface="DM Sans"/>
                <a:sym typeface="DM Sans"/>
              </a:defRPr>
            </a:lvl7pPr>
            <a:lvl8pPr lvl="7" algn="ctr" rtl="0">
              <a:lnSpc>
                <a:spcPct val="100000"/>
              </a:lnSpc>
              <a:spcBef>
                <a:spcPts val="0"/>
              </a:spcBef>
              <a:spcAft>
                <a:spcPts val="0"/>
              </a:spcAft>
              <a:buSzPts val="1400"/>
              <a:buFont typeface="DM Sans"/>
              <a:buNone/>
              <a:defRPr>
                <a:latin typeface="DM Sans"/>
                <a:ea typeface="DM Sans"/>
                <a:cs typeface="DM Sans"/>
                <a:sym typeface="DM Sans"/>
              </a:defRPr>
            </a:lvl8pPr>
            <a:lvl9pPr lvl="8" algn="ctr" rtl="0">
              <a:lnSpc>
                <a:spcPct val="100000"/>
              </a:lnSpc>
              <a:spcBef>
                <a:spcPts val="0"/>
              </a:spcBef>
              <a:spcAft>
                <a:spcPts val="0"/>
              </a:spcAft>
              <a:buSzPts val="1400"/>
              <a:buFont typeface="DM Sans"/>
              <a:buNone/>
              <a:defRPr>
                <a:latin typeface="DM Sans"/>
                <a:ea typeface="DM Sans"/>
                <a:cs typeface="DM Sans"/>
                <a:sym typeface="DM Sans"/>
              </a:defRPr>
            </a:lvl9pPr>
          </a:lstStyle>
          <a:p>
            <a:r>
              <a:rPr lang="en-US"/>
              <a:t>Click to edit Master subtitle style</a:t>
            </a:r>
            <a:endParaRPr/>
          </a:p>
        </p:txBody>
      </p:sp>
      <p:grpSp>
        <p:nvGrpSpPr>
          <p:cNvPr id="24" name="Google Shape;24;p3"/>
          <p:cNvGrpSpPr/>
          <p:nvPr/>
        </p:nvGrpSpPr>
        <p:grpSpPr>
          <a:xfrm rot="5400000">
            <a:off x="1302548" y="4082137"/>
            <a:ext cx="2245288" cy="4850380"/>
            <a:chOff x="7350442" y="2608992"/>
            <a:chExt cx="777239" cy="1673160"/>
          </a:xfrm>
        </p:grpSpPr>
        <p:sp>
          <p:nvSpPr>
            <p:cNvPr id="25" name="Google Shape;25;p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 name="Google Shape;26;p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 name="Google Shape;27;p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 name="Google Shape;28;p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 name="Google Shape;29;p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0" name="Google Shape;30;p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 name="Google Shape;31;p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 name="Google Shape;32;p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33" name="Google Shape;33;p3"/>
          <p:cNvGrpSpPr/>
          <p:nvPr/>
        </p:nvGrpSpPr>
        <p:grpSpPr>
          <a:xfrm rot="5400000" flipH="1">
            <a:off x="8758176" y="-2186399"/>
            <a:ext cx="2245392" cy="4850380"/>
            <a:chOff x="7350442" y="2608992"/>
            <a:chExt cx="777239" cy="1673160"/>
          </a:xfrm>
        </p:grpSpPr>
        <p:sp>
          <p:nvSpPr>
            <p:cNvPr id="34" name="Google Shape;34;p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5" name="Google Shape;35;p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 name="Google Shape;36;p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7" name="Google Shape;37;p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8" name="Google Shape;38;p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 name="Google Shape;39;p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 name="Google Shape;40;p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1" name="Google Shape;41;p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1619681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18"/>
        <p:cNvGrpSpPr/>
        <p:nvPr/>
      </p:nvGrpSpPr>
      <p:grpSpPr>
        <a:xfrm>
          <a:off x="0" y="0"/>
          <a:ext cx="0" cy="0"/>
          <a:chOff x="0" y="0"/>
          <a:chExt cx="0" cy="0"/>
        </a:xfrm>
      </p:grpSpPr>
    </p:spTree>
    <p:extLst>
      <p:ext uri="{BB962C8B-B14F-4D97-AF65-F5344CB8AC3E}">
        <p14:creationId xmlns:p14="http://schemas.microsoft.com/office/powerpoint/2010/main" val="13210812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22"/>
        <p:cNvGrpSpPr/>
        <p:nvPr/>
      </p:nvGrpSpPr>
      <p:grpSpPr>
        <a:xfrm>
          <a:off x="0" y="0"/>
          <a:ext cx="0" cy="0"/>
          <a:chOff x="0" y="0"/>
          <a:chExt cx="0" cy="0"/>
        </a:xfrm>
      </p:grpSpPr>
    </p:spTree>
    <p:extLst>
      <p:ext uri="{BB962C8B-B14F-4D97-AF65-F5344CB8AC3E}">
        <p14:creationId xmlns:p14="http://schemas.microsoft.com/office/powerpoint/2010/main" val="305680479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23"/>
        <p:cNvGrpSpPr/>
        <p:nvPr/>
      </p:nvGrpSpPr>
      <p:grpSpPr>
        <a:xfrm>
          <a:off x="0" y="0"/>
          <a:ext cx="0" cy="0"/>
          <a:chOff x="0" y="0"/>
          <a:chExt cx="0" cy="0"/>
        </a:xfrm>
      </p:grpSpPr>
      <p:sp>
        <p:nvSpPr>
          <p:cNvPr id="224" name="Google Shape;224;p29"/>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39166267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5"/>
        <p:cNvGrpSpPr/>
        <p:nvPr/>
      </p:nvGrpSpPr>
      <p:grpSpPr>
        <a:xfrm>
          <a:off x="0" y="0"/>
          <a:ext cx="0" cy="0"/>
          <a:chOff x="0" y="0"/>
          <a:chExt cx="0" cy="0"/>
        </a:xfrm>
      </p:grpSpPr>
      <p:sp>
        <p:nvSpPr>
          <p:cNvPr id="46" name="Google Shape;46;p5"/>
          <p:cNvSpPr txBox="1">
            <a:spLocks noGrp="1"/>
          </p:cNvSpPr>
          <p:nvPr>
            <p:ph type="subTitle" idx="1"/>
          </p:nvPr>
        </p:nvSpPr>
        <p:spPr>
          <a:xfrm>
            <a:off x="2382367" y="3937033"/>
            <a:ext cx="3182000" cy="4652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2pPr>
            <a:lvl3pPr lvl="2"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3pPr>
            <a:lvl4pPr lvl="3"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4pPr>
            <a:lvl5pPr lvl="4"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5pPr>
            <a:lvl6pPr lvl="5"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6pPr>
            <a:lvl7pPr lvl="6"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7pPr>
            <a:lvl8pPr lvl="7"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8pPr>
            <a:lvl9pPr lvl="8"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9pPr>
          </a:lstStyle>
          <a:p>
            <a:r>
              <a:rPr lang="en-US"/>
              <a:t>Click to edit Master subtitle style</a:t>
            </a:r>
            <a:endParaRPr/>
          </a:p>
        </p:txBody>
      </p:sp>
      <p:sp>
        <p:nvSpPr>
          <p:cNvPr id="47" name="Google Shape;47;p5"/>
          <p:cNvSpPr txBox="1">
            <a:spLocks noGrp="1"/>
          </p:cNvSpPr>
          <p:nvPr>
            <p:ph type="subTitle" idx="2"/>
          </p:nvPr>
        </p:nvSpPr>
        <p:spPr>
          <a:xfrm>
            <a:off x="6627800" y="3937033"/>
            <a:ext cx="3182000" cy="4652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2pPr>
            <a:lvl3pPr lvl="2"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3pPr>
            <a:lvl4pPr lvl="3"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4pPr>
            <a:lvl5pPr lvl="4"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5pPr>
            <a:lvl6pPr lvl="5"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6pPr>
            <a:lvl7pPr lvl="6"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7pPr>
            <a:lvl8pPr lvl="7"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8pPr>
            <a:lvl9pPr lvl="8" algn="ctr" rtl="0">
              <a:lnSpc>
                <a:spcPct val="100000"/>
              </a:lnSpc>
              <a:spcBef>
                <a:spcPts val="0"/>
              </a:spcBef>
              <a:spcAft>
                <a:spcPts val="0"/>
              </a:spcAft>
              <a:buClr>
                <a:schemeClr val="dk1"/>
              </a:buClr>
              <a:buSzPts val="2200"/>
              <a:buFont typeface="Oswald"/>
              <a:buNone/>
              <a:defRPr sz="2933">
                <a:solidFill>
                  <a:schemeClr val="dk1"/>
                </a:solidFill>
                <a:latin typeface="Oswald"/>
                <a:ea typeface="Oswald"/>
                <a:cs typeface="Oswald"/>
                <a:sym typeface="Oswald"/>
              </a:defRPr>
            </a:lvl9pPr>
          </a:lstStyle>
          <a:p>
            <a:r>
              <a:rPr lang="en-US"/>
              <a:t>Click to edit Master subtitle style</a:t>
            </a:r>
            <a:endParaRPr/>
          </a:p>
        </p:txBody>
      </p:sp>
      <p:sp>
        <p:nvSpPr>
          <p:cNvPr id="48" name="Google Shape;48;p5"/>
          <p:cNvSpPr txBox="1">
            <a:spLocks noGrp="1"/>
          </p:cNvSpPr>
          <p:nvPr>
            <p:ph type="subTitle" idx="3"/>
          </p:nvPr>
        </p:nvSpPr>
        <p:spPr>
          <a:xfrm>
            <a:off x="2382167" y="4611767"/>
            <a:ext cx="3182000" cy="1532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49" name="Google Shape;49;p5"/>
          <p:cNvSpPr txBox="1">
            <a:spLocks noGrp="1"/>
          </p:cNvSpPr>
          <p:nvPr>
            <p:ph type="subTitle" idx="4"/>
          </p:nvPr>
        </p:nvSpPr>
        <p:spPr>
          <a:xfrm>
            <a:off x="6627807" y="4611767"/>
            <a:ext cx="3182000" cy="1532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50" name="Google Shape;50;p5"/>
          <p:cNvSpPr txBox="1">
            <a:spLocks noGrp="1"/>
          </p:cNvSpPr>
          <p:nvPr>
            <p:ph type="title"/>
          </p:nvPr>
        </p:nvSpPr>
        <p:spPr>
          <a:xfrm>
            <a:off x="950967" y="719328"/>
            <a:ext cx="10278000" cy="768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Tree>
    <p:extLst>
      <p:ext uri="{BB962C8B-B14F-4D97-AF65-F5344CB8AC3E}">
        <p14:creationId xmlns:p14="http://schemas.microsoft.com/office/powerpoint/2010/main" val="3565723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1"/>
        <p:cNvGrpSpPr/>
        <p:nvPr/>
      </p:nvGrpSpPr>
      <p:grpSpPr>
        <a:xfrm>
          <a:off x="0" y="0"/>
          <a:ext cx="0" cy="0"/>
          <a:chOff x="0" y="0"/>
          <a:chExt cx="0" cy="0"/>
        </a:xfrm>
      </p:grpSpPr>
      <p:sp>
        <p:nvSpPr>
          <p:cNvPr id="52" name="Google Shape;52;p6"/>
          <p:cNvSpPr txBox="1">
            <a:spLocks noGrp="1"/>
          </p:cNvSpPr>
          <p:nvPr>
            <p:ph type="title"/>
          </p:nvPr>
        </p:nvSpPr>
        <p:spPr>
          <a:xfrm>
            <a:off x="960000" y="719333"/>
            <a:ext cx="10281200" cy="768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4533">
                <a:latin typeface="Oswald"/>
                <a:ea typeface="Oswald"/>
                <a:cs typeface="Oswald"/>
                <a:sym typeface="Oswald"/>
              </a:defRPr>
            </a:lvl2pPr>
            <a:lvl3pPr lvl="2" rtl="0">
              <a:spcBef>
                <a:spcPts val="0"/>
              </a:spcBef>
              <a:spcAft>
                <a:spcPts val="0"/>
              </a:spcAft>
              <a:buSzPts val="3400"/>
              <a:buFont typeface="Oswald"/>
              <a:buNone/>
              <a:defRPr sz="4533">
                <a:latin typeface="Oswald"/>
                <a:ea typeface="Oswald"/>
                <a:cs typeface="Oswald"/>
                <a:sym typeface="Oswald"/>
              </a:defRPr>
            </a:lvl3pPr>
            <a:lvl4pPr lvl="3" rtl="0">
              <a:spcBef>
                <a:spcPts val="0"/>
              </a:spcBef>
              <a:spcAft>
                <a:spcPts val="0"/>
              </a:spcAft>
              <a:buSzPts val="3400"/>
              <a:buFont typeface="Oswald"/>
              <a:buNone/>
              <a:defRPr sz="4533">
                <a:latin typeface="Oswald"/>
                <a:ea typeface="Oswald"/>
                <a:cs typeface="Oswald"/>
                <a:sym typeface="Oswald"/>
              </a:defRPr>
            </a:lvl4pPr>
            <a:lvl5pPr lvl="4" rtl="0">
              <a:spcBef>
                <a:spcPts val="0"/>
              </a:spcBef>
              <a:spcAft>
                <a:spcPts val="0"/>
              </a:spcAft>
              <a:buSzPts val="3400"/>
              <a:buFont typeface="Oswald"/>
              <a:buNone/>
              <a:defRPr sz="4533">
                <a:latin typeface="Oswald"/>
                <a:ea typeface="Oswald"/>
                <a:cs typeface="Oswald"/>
                <a:sym typeface="Oswald"/>
              </a:defRPr>
            </a:lvl5pPr>
            <a:lvl6pPr lvl="5" rtl="0">
              <a:spcBef>
                <a:spcPts val="0"/>
              </a:spcBef>
              <a:spcAft>
                <a:spcPts val="0"/>
              </a:spcAft>
              <a:buSzPts val="3400"/>
              <a:buFont typeface="Oswald"/>
              <a:buNone/>
              <a:defRPr sz="4533">
                <a:latin typeface="Oswald"/>
                <a:ea typeface="Oswald"/>
                <a:cs typeface="Oswald"/>
                <a:sym typeface="Oswald"/>
              </a:defRPr>
            </a:lvl6pPr>
            <a:lvl7pPr lvl="6" rtl="0">
              <a:spcBef>
                <a:spcPts val="0"/>
              </a:spcBef>
              <a:spcAft>
                <a:spcPts val="0"/>
              </a:spcAft>
              <a:buSzPts val="3400"/>
              <a:buFont typeface="Oswald"/>
              <a:buNone/>
              <a:defRPr sz="4533">
                <a:latin typeface="Oswald"/>
                <a:ea typeface="Oswald"/>
                <a:cs typeface="Oswald"/>
                <a:sym typeface="Oswald"/>
              </a:defRPr>
            </a:lvl7pPr>
            <a:lvl8pPr lvl="7" rtl="0">
              <a:spcBef>
                <a:spcPts val="0"/>
              </a:spcBef>
              <a:spcAft>
                <a:spcPts val="0"/>
              </a:spcAft>
              <a:buSzPts val="3400"/>
              <a:buFont typeface="Oswald"/>
              <a:buNone/>
              <a:defRPr sz="4533">
                <a:latin typeface="Oswald"/>
                <a:ea typeface="Oswald"/>
                <a:cs typeface="Oswald"/>
                <a:sym typeface="Oswald"/>
              </a:defRPr>
            </a:lvl8pPr>
            <a:lvl9pPr lvl="8" rtl="0">
              <a:spcBef>
                <a:spcPts val="0"/>
              </a:spcBef>
              <a:spcAft>
                <a:spcPts val="0"/>
              </a:spcAft>
              <a:buSzPts val="3400"/>
              <a:buFont typeface="Oswald"/>
              <a:buNone/>
              <a:defRPr sz="4533">
                <a:latin typeface="Oswald"/>
                <a:ea typeface="Oswald"/>
                <a:cs typeface="Oswald"/>
                <a:sym typeface="Oswald"/>
              </a:defRPr>
            </a:lvl9pPr>
          </a:lstStyle>
          <a:p>
            <a:r>
              <a:rPr lang="en-US"/>
              <a:t>Click to edit Master title style</a:t>
            </a:r>
            <a:endParaRPr/>
          </a:p>
        </p:txBody>
      </p:sp>
    </p:spTree>
    <p:extLst>
      <p:ext uri="{BB962C8B-B14F-4D97-AF65-F5344CB8AC3E}">
        <p14:creationId xmlns:p14="http://schemas.microsoft.com/office/powerpoint/2010/main" val="3296896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1761800" y="1386333"/>
            <a:ext cx="5155200" cy="7636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55" name="Google Shape;55;p7"/>
          <p:cNvSpPr txBox="1">
            <a:spLocks noGrp="1"/>
          </p:cNvSpPr>
          <p:nvPr>
            <p:ph type="body" idx="1"/>
          </p:nvPr>
        </p:nvSpPr>
        <p:spPr>
          <a:xfrm>
            <a:off x="1761800" y="2646400"/>
            <a:ext cx="5155200" cy="3092400"/>
          </a:xfrm>
          <a:prstGeom prst="rect">
            <a:avLst/>
          </a:prstGeom>
          <a:noFill/>
          <a:ln>
            <a:noFill/>
          </a:ln>
        </p:spPr>
        <p:txBody>
          <a:bodyPr spcFirstLastPara="1" wrap="square" lIns="91425" tIns="91425" rIns="91425" bIns="91425" anchor="t" anchorCtr="0">
            <a:noAutofit/>
          </a:bodyPr>
          <a:lstStyle>
            <a:lvl1pPr marL="609585" lvl="0" indent="-423323" rtl="0">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1219170" lvl="1" indent="-423323"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828754" lvl="2" indent="-423323"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2438339" lvl="3" indent="-423323"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3047924" lvl="4" indent="-423323"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3657509" lvl="5" indent="-423323"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4267093" lvl="6" indent="-423323"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4876678" lvl="7" indent="-423323"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5486263" lvl="8" indent="-423323"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pPr lvl="0"/>
            <a:r>
              <a:rPr lang="en-US"/>
              <a:t>Click to edit Master text styles</a:t>
            </a:r>
          </a:p>
        </p:txBody>
      </p:sp>
      <p:grpSp>
        <p:nvGrpSpPr>
          <p:cNvPr id="56" name="Google Shape;56;p7"/>
          <p:cNvGrpSpPr/>
          <p:nvPr/>
        </p:nvGrpSpPr>
        <p:grpSpPr>
          <a:xfrm flipH="1">
            <a:off x="-1527058" y="-52694"/>
            <a:ext cx="2705828" cy="5845129"/>
            <a:chOff x="7350442" y="2608992"/>
            <a:chExt cx="777239" cy="1673160"/>
          </a:xfrm>
        </p:grpSpPr>
        <p:sp>
          <p:nvSpPr>
            <p:cNvPr id="57" name="Google Shape;57;p7"/>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 name="Google Shape;58;p7"/>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9" name="Google Shape;59;p7"/>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0" name="Google Shape;60;p7"/>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 name="Google Shape;61;p7"/>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 name="Google Shape;62;p7"/>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3" name="Google Shape;63;p7"/>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4" name="Google Shape;64;p7"/>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6150451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5"/>
        <p:cNvGrpSpPr/>
        <p:nvPr/>
      </p:nvGrpSpPr>
      <p:grpSpPr>
        <a:xfrm>
          <a:off x="0" y="0"/>
          <a:ext cx="0" cy="0"/>
          <a:chOff x="0" y="0"/>
          <a:chExt cx="0" cy="0"/>
        </a:xfrm>
      </p:grpSpPr>
      <p:sp>
        <p:nvSpPr>
          <p:cNvPr id="66" name="Google Shape;66;p8"/>
          <p:cNvSpPr txBox="1">
            <a:spLocks noGrp="1"/>
          </p:cNvSpPr>
          <p:nvPr>
            <p:ph type="title"/>
          </p:nvPr>
        </p:nvSpPr>
        <p:spPr>
          <a:xfrm>
            <a:off x="2285200" y="1945200"/>
            <a:ext cx="7621600" cy="2967600"/>
          </a:xfrm>
          <a:prstGeom prst="rect">
            <a:avLst/>
          </a:prstGeom>
        </p:spPr>
        <p:txBody>
          <a:bodyPr spcFirstLastPara="1" wrap="square" lIns="0" tIns="0" rIns="0" bIns="0" anchor="ctr" anchorCtr="0">
            <a:noAutofit/>
          </a:bodyPr>
          <a:lstStyle>
            <a:lvl1pPr lvl="0" algn="ctr" rtl="0">
              <a:spcBef>
                <a:spcPts val="0"/>
              </a:spcBef>
              <a:spcAft>
                <a:spcPts val="0"/>
              </a:spcAft>
              <a:buSzPts val="4900"/>
              <a:buNone/>
              <a:defRPr sz="9600"/>
            </a:lvl1pPr>
            <a:lvl2pPr lvl="1" algn="ctr" rtl="0">
              <a:spcBef>
                <a:spcPts val="0"/>
              </a:spcBef>
              <a:spcAft>
                <a:spcPts val="0"/>
              </a:spcAft>
              <a:buSzPts val="4900"/>
              <a:buNone/>
              <a:defRPr sz="6533"/>
            </a:lvl2pPr>
            <a:lvl3pPr lvl="2" algn="ctr" rtl="0">
              <a:spcBef>
                <a:spcPts val="0"/>
              </a:spcBef>
              <a:spcAft>
                <a:spcPts val="0"/>
              </a:spcAft>
              <a:buSzPts val="4900"/>
              <a:buNone/>
              <a:defRPr sz="6533"/>
            </a:lvl3pPr>
            <a:lvl4pPr lvl="3" algn="ctr" rtl="0">
              <a:spcBef>
                <a:spcPts val="0"/>
              </a:spcBef>
              <a:spcAft>
                <a:spcPts val="0"/>
              </a:spcAft>
              <a:buSzPts val="4900"/>
              <a:buNone/>
              <a:defRPr sz="6533"/>
            </a:lvl4pPr>
            <a:lvl5pPr lvl="4" algn="ctr" rtl="0">
              <a:spcBef>
                <a:spcPts val="0"/>
              </a:spcBef>
              <a:spcAft>
                <a:spcPts val="0"/>
              </a:spcAft>
              <a:buSzPts val="4900"/>
              <a:buNone/>
              <a:defRPr sz="6533"/>
            </a:lvl5pPr>
            <a:lvl6pPr lvl="5" algn="ctr" rtl="0">
              <a:spcBef>
                <a:spcPts val="0"/>
              </a:spcBef>
              <a:spcAft>
                <a:spcPts val="0"/>
              </a:spcAft>
              <a:buSzPts val="4900"/>
              <a:buNone/>
              <a:defRPr sz="6533"/>
            </a:lvl6pPr>
            <a:lvl7pPr lvl="6" algn="ctr" rtl="0">
              <a:spcBef>
                <a:spcPts val="0"/>
              </a:spcBef>
              <a:spcAft>
                <a:spcPts val="0"/>
              </a:spcAft>
              <a:buSzPts val="4900"/>
              <a:buNone/>
              <a:defRPr sz="6533"/>
            </a:lvl7pPr>
            <a:lvl8pPr lvl="7" algn="ctr" rtl="0">
              <a:spcBef>
                <a:spcPts val="0"/>
              </a:spcBef>
              <a:spcAft>
                <a:spcPts val="0"/>
              </a:spcAft>
              <a:buSzPts val="4900"/>
              <a:buNone/>
              <a:defRPr sz="6533"/>
            </a:lvl8pPr>
            <a:lvl9pPr lvl="8" algn="ctr" rtl="0">
              <a:spcBef>
                <a:spcPts val="0"/>
              </a:spcBef>
              <a:spcAft>
                <a:spcPts val="0"/>
              </a:spcAft>
              <a:buSzPts val="4900"/>
              <a:buNone/>
              <a:defRPr sz="6533"/>
            </a:lvl9pPr>
          </a:lstStyle>
          <a:p>
            <a:r>
              <a:rPr lang="en-US"/>
              <a:t>Click to edit Master title style</a:t>
            </a:r>
            <a:endParaRPr/>
          </a:p>
        </p:txBody>
      </p:sp>
    </p:spTree>
    <p:extLst>
      <p:ext uri="{BB962C8B-B14F-4D97-AF65-F5344CB8AC3E}">
        <p14:creationId xmlns:p14="http://schemas.microsoft.com/office/powerpoint/2010/main" val="2246795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70"/>
        <p:cNvGrpSpPr/>
        <p:nvPr/>
      </p:nvGrpSpPr>
      <p:grpSpPr>
        <a:xfrm>
          <a:off x="0" y="0"/>
          <a:ext cx="0" cy="0"/>
          <a:chOff x="0" y="0"/>
          <a:chExt cx="0" cy="0"/>
        </a:xfrm>
      </p:grpSpPr>
      <p:sp>
        <p:nvSpPr>
          <p:cNvPr id="71" name="Google Shape;71;p10"/>
          <p:cNvSpPr txBox="1">
            <a:spLocks noGrp="1"/>
          </p:cNvSpPr>
          <p:nvPr>
            <p:ph type="title"/>
          </p:nvPr>
        </p:nvSpPr>
        <p:spPr>
          <a:xfrm>
            <a:off x="1681167" y="4301800"/>
            <a:ext cx="5056400" cy="1402000"/>
          </a:xfrm>
          <a:prstGeom prst="rect">
            <a:avLst/>
          </a:prstGeom>
        </p:spPr>
        <p:txBody>
          <a:bodyPr spcFirstLastPara="1" wrap="square" lIns="0" tIns="0" rIns="0" bIns="0" anchor="ctr" anchorCtr="0">
            <a:noAutofit/>
          </a:bodyPr>
          <a:lstStyle>
            <a:lvl1pPr lvl="0" rtl="0">
              <a:spcBef>
                <a:spcPts val="0"/>
              </a:spcBef>
              <a:spcAft>
                <a:spcPts val="0"/>
              </a:spcAft>
              <a:buSzPts val="34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rPr lang="en-US"/>
              <a:t>Click to edit Master title style</a:t>
            </a:r>
            <a:endParaRPr/>
          </a:p>
        </p:txBody>
      </p:sp>
    </p:spTree>
    <p:extLst>
      <p:ext uri="{BB962C8B-B14F-4D97-AF65-F5344CB8AC3E}">
        <p14:creationId xmlns:p14="http://schemas.microsoft.com/office/powerpoint/2010/main" val="26134305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72"/>
        <p:cNvGrpSpPr/>
        <p:nvPr/>
      </p:nvGrpSpPr>
      <p:grpSpPr>
        <a:xfrm>
          <a:off x="0" y="0"/>
          <a:ext cx="0" cy="0"/>
          <a:chOff x="0" y="0"/>
          <a:chExt cx="0" cy="0"/>
        </a:xfrm>
      </p:grpSpPr>
      <p:sp>
        <p:nvSpPr>
          <p:cNvPr id="73" name="Google Shape;73;p11"/>
          <p:cNvSpPr txBox="1">
            <a:spLocks noGrp="1"/>
          </p:cNvSpPr>
          <p:nvPr>
            <p:ph type="title" hasCustomPrompt="1"/>
          </p:nvPr>
        </p:nvSpPr>
        <p:spPr>
          <a:xfrm>
            <a:off x="950967" y="2048667"/>
            <a:ext cx="6968000" cy="1858400"/>
          </a:xfrm>
          <a:prstGeom prst="rect">
            <a:avLst/>
          </a:prstGeom>
        </p:spPr>
        <p:txBody>
          <a:bodyPr spcFirstLastPara="1" wrap="square" lIns="0" tIns="0" rIns="0" bIns="0" anchor="ctr" anchorCtr="0">
            <a:noAutofit/>
          </a:bodyPr>
          <a:lstStyle>
            <a:lvl1pPr lvl="0" rtl="0">
              <a:spcBef>
                <a:spcPts val="0"/>
              </a:spcBef>
              <a:spcAft>
                <a:spcPts val="0"/>
              </a:spcAft>
              <a:buSzPts val="9600"/>
              <a:buNone/>
              <a:defRPr sz="12533">
                <a:solidFill>
                  <a:schemeClr val="accent1"/>
                </a:solidFill>
                <a:latin typeface="Oswald ExtraLight"/>
                <a:ea typeface="Oswald ExtraLight"/>
                <a:cs typeface="Oswald ExtraLight"/>
                <a:sym typeface="Oswald ExtraLight"/>
              </a:defRPr>
            </a:lvl1pPr>
            <a:lvl2pPr lvl="1" algn="ctr" rtl="0">
              <a:spcBef>
                <a:spcPts val="0"/>
              </a:spcBef>
              <a:spcAft>
                <a:spcPts val="0"/>
              </a:spcAft>
              <a:buSzPts val="9600"/>
              <a:buNone/>
              <a:defRPr sz="12800"/>
            </a:lvl2pPr>
            <a:lvl3pPr lvl="2" algn="ctr" rtl="0">
              <a:spcBef>
                <a:spcPts val="0"/>
              </a:spcBef>
              <a:spcAft>
                <a:spcPts val="0"/>
              </a:spcAft>
              <a:buSzPts val="9600"/>
              <a:buNone/>
              <a:defRPr sz="12800"/>
            </a:lvl3pPr>
            <a:lvl4pPr lvl="3" algn="ctr" rtl="0">
              <a:spcBef>
                <a:spcPts val="0"/>
              </a:spcBef>
              <a:spcAft>
                <a:spcPts val="0"/>
              </a:spcAft>
              <a:buSzPts val="9600"/>
              <a:buNone/>
              <a:defRPr sz="12800"/>
            </a:lvl4pPr>
            <a:lvl5pPr lvl="4" algn="ctr" rtl="0">
              <a:spcBef>
                <a:spcPts val="0"/>
              </a:spcBef>
              <a:spcAft>
                <a:spcPts val="0"/>
              </a:spcAft>
              <a:buSzPts val="9600"/>
              <a:buNone/>
              <a:defRPr sz="12800"/>
            </a:lvl5pPr>
            <a:lvl6pPr lvl="5" algn="ctr" rtl="0">
              <a:spcBef>
                <a:spcPts val="0"/>
              </a:spcBef>
              <a:spcAft>
                <a:spcPts val="0"/>
              </a:spcAft>
              <a:buSzPts val="9600"/>
              <a:buNone/>
              <a:defRPr sz="12800"/>
            </a:lvl6pPr>
            <a:lvl7pPr lvl="6" algn="ctr" rtl="0">
              <a:spcBef>
                <a:spcPts val="0"/>
              </a:spcBef>
              <a:spcAft>
                <a:spcPts val="0"/>
              </a:spcAft>
              <a:buSzPts val="9600"/>
              <a:buNone/>
              <a:defRPr sz="12800"/>
            </a:lvl7pPr>
            <a:lvl8pPr lvl="7" algn="ctr" rtl="0">
              <a:spcBef>
                <a:spcPts val="0"/>
              </a:spcBef>
              <a:spcAft>
                <a:spcPts val="0"/>
              </a:spcAft>
              <a:buSzPts val="9600"/>
              <a:buNone/>
              <a:defRPr sz="12800"/>
            </a:lvl8pPr>
            <a:lvl9pPr lvl="8" algn="ctr" rtl="0">
              <a:spcBef>
                <a:spcPts val="0"/>
              </a:spcBef>
              <a:spcAft>
                <a:spcPts val="0"/>
              </a:spcAft>
              <a:buSzPts val="9600"/>
              <a:buNone/>
              <a:defRPr sz="12800"/>
            </a:lvl9pPr>
          </a:lstStyle>
          <a:p>
            <a:r>
              <a:t>xx%</a:t>
            </a:r>
          </a:p>
        </p:txBody>
      </p:sp>
      <p:sp>
        <p:nvSpPr>
          <p:cNvPr id="74" name="Google Shape;74;p11"/>
          <p:cNvSpPr txBox="1">
            <a:spLocks noGrp="1"/>
          </p:cNvSpPr>
          <p:nvPr>
            <p:ph type="subTitle" idx="1"/>
          </p:nvPr>
        </p:nvSpPr>
        <p:spPr>
          <a:xfrm>
            <a:off x="8131600" y="4440700"/>
            <a:ext cx="3109200" cy="9696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Oswald"/>
              <a:buNone/>
              <a:defRPr sz="2133">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2400"/>
              <a:buFont typeface="DM Sans"/>
              <a:buNone/>
              <a:defRPr sz="3200">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3200">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3200">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3200">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3200">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3200">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3200">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3200">
                <a:solidFill>
                  <a:schemeClr val="dk1"/>
                </a:solidFill>
                <a:latin typeface="DM Sans"/>
                <a:ea typeface="DM Sans"/>
                <a:cs typeface="DM Sans"/>
                <a:sym typeface="DM Sans"/>
              </a:defRPr>
            </a:lvl9pPr>
          </a:lstStyle>
          <a:p>
            <a:r>
              <a:rPr lang="en-US"/>
              <a:t>Click to edit Master subtitle style</a:t>
            </a:r>
            <a:endParaRPr/>
          </a:p>
        </p:txBody>
      </p:sp>
      <p:grpSp>
        <p:nvGrpSpPr>
          <p:cNvPr id="75" name="Google Shape;75;p11"/>
          <p:cNvGrpSpPr/>
          <p:nvPr/>
        </p:nvGrpSpPr>
        <p:grpSpPr>
          <a:xfrm rot="5400000">
            <a:off x="8460653" y="-1186628"/>
            <a:ext cx="2352443" cy="5081499"/>
            <a:chOff x="7350442" y="2608992"/>
            <a:chExt cx="777239" cy="1673160"/>
          </a:xfrm>
        </p:grpSpPr>
        <p:sp>
          <p:nvSpPr>
            <p:cNvPr id="76" name="Google Shape;76;p11"/>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7" name="Google Shape;77;p11"/>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8" name="Google Shape;78;p11"/>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9" name="Google Shape;79;p11"/>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0" name="Google Shape;80;p11"/>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1" name="Google Shape;81;p11"/>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2" name="Google Shape;82;p11"/>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3" name="Google Shape;83;p11"/>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84" name="Google Shape;84;p11"/>
          <p:cNvGrpSpPr/>
          <p:nvPr/>
        </p:nvGrpSpPr>
        <p:grpSpPr>
          <a:xfrm rot="-5400000">
            <a:off x="1343791" y="2846737"/>
            <a:ext cx="2316483" cy="5003864"/>
            <a:chOff x="7350442" y="2608992"/>
            <a:chExt cx="777239" cy="1673160"/>
          </a:xfrm>
        </p:grpSpPr>
        <p:sp>
          <p:nvSpPr>
            <p:cNvPr id="85" name="Google Shape;85;p11"/>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6" name="Google Shape;86;p11"/>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7" name="Google Shape;87;p11"/>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8" name="Google Shape;88;p11"/>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9" name="Google Shape;89;p11"/>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0" name="Google Shape;90;p11"/>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1" name="Google Shape;91;p11"/>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2" name="Google Shape;92;p11"/>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3" name="Google Shape;93;p11"/>
          <p:cNvGrpSpPr/>
          <p:nvPr/>
        </p:nvGrpSpPr>
        <p:grpSpPr>
          <a:xfrm>
            <a:off x="1003300" y="1308100"/>
            <a:ext cx="1600200" cy="152400"/>
            <a:chOff x="752475" y="981075"/>
            <a:chExt cx="1200150" cy="114300"/>
          </a:xfrm>
        </p:grpSpPr>
        <p:sp>
          <p:nvSpPr>
            <p:cNvPr id="94" name="Google Shape;94;p11"/>
            <p:cNvSpPr/>
            <p:nvPr/>
          </p:nvSpPr>
          <p:spPr>
            <a:xfrm>
              <a:off x="7524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 name="Google Shape;95;p11"/>
            <p:cNvSpPr/>
            <p:nvPr/>
          </p:nvSpPr>
          <p:spPr>
            <a:xfrm>
              <a:off x="933450" y="981075"/>
              <a:ext cx="114300" cy="114300"/>
            </a:xfrm>
            <a:prstGeom prst="ellipse">
              <a:avLst/>
            </a:pr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 name="Google Shape;96;p11"/>
            <p:cNvSpPr/>
            <p:nvPr/>
          </p:nvSpPr>
          <p:spPr>
            <a:xfrm>
              <a:off x="1114425" y="981075"/>
              <a:ext cx="114300" cy="114300"/>
            </a:xfrm>
            <a:prstGeom prst="ellipse">
              <a:avLst/>
            </a:pr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11"/>
            <p:cNvSpPr/>
            <p:nvPr/>
          </p:nvSpPr>
          <p:spPr>
            <a:xfrm>
              <a:off x="1295400" y="981075"/>
              <a:ext cx="114300" cy="114300"/>
            </a:xfrm>
            <a:prstGeom prst="ellipse">
              <a:avLst/>
            </a:pr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11"/>
            <p:cNvSpPr/>
            <p:nvPr/>
          </p:nvSpPr>
          <p:spPr>
            <a:xfrm>
              <a:off x="14763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 name="Google Shape;99;p11"/>
            <p:cNvSpPr/>
            <p:nvPr/>
          </p:nvSpPr>
          <p:spPr>
            <a:xfrm>
              <a:off x="1657350" y="981075"/>
              <a:ext cx="114300" cy="114300"/>
            </a:xfrm>
            <a:prstGeom prst="ellipse">
              <a:avLst/>
            </a:pr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 name="Google Shape;100;p11"/>
            <p:cNvSpPr/>
            <p:nvPr/>
          </p:nvSpPr>
          <p:spPr>
            <a:xfrm>
              <a:off x="1838325" y="981075"/>
              <a:ext cx="114300" cy="114300"/>
            </a:xfrm>
            <a:prstGeom prst="ellipse">
              <a:avLst/>
            </a:pr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513224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02"/>
        <p:cNvGrpSpPr/>
        <p:nvPr/>
      </p:nvGrpSpPr>
      <p:grpSpPr>
        <a:xfrm>
          <a:off x="0" y="0"/>
          <a:ext cx="0" cy="0"/>
          <a:chOff x="0" y="0"/>
          <a:chExt cx="0" cy="0"/>
        </a:xfrm>
      </p:grpSpPr>
      <p:sp>
        <p:nvSpPr>
          <p:cNvPr id="103" name="Google Shape;103;p13"/>
          <p:cNvSpPr txBox="1">
            <a:spLocks noGrp="1"/>
          </p:cNvSpPr>
          <p:nvPr>
            <p:ph type="title"/>
          </p:nvPr>
        </p:nvSpPr>
        <p:spPr>
          <a:xfrm>
            <a:off x="2465717" y="2305160"/>
            <a:ext cx="3115200" cy="4876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933"/>
            </a:lvl1pPr>
            <a:lvl2pPr lvl="1" rtl="0">
              <a:spcBef>
                <a:spcPts val="0"/>
              </a:spcBef>
              <a:spcAft>
                <a:spcPts val="0"/>
              </a:spcAft>
              <a:buSzPts val="2200"/>
              <a:buFont typeface="Oswald"/>
              <a:buNone/>
              <a:defRPr sz="2933">
                <a:latin typeface="Oswald"/>
                <a:ea typeface="Oswald"/>
                <a:cs typeface="Oswald"/>
                <a:sym typeface="Oswald"/>
              </a:defRPr>
            </a:lvl2pPr>
            <a:lvl3pPr lvl="2" rtl="0">
              <a:spcBef>
                <a:spcPts val="0"/>
              </a:spcBef>
              <a:spcAft>
                <a:spcPts val="0"/>
              </a:spcAft>
              <a:buSzPts val="2200"/>
              <a:buFont typeface="Oswald"/>
              <a:buNone/>
              <a:defRPr sz="2933">
                <a:latin typeface="Oswald"/>
                <a:ea typeface="Oswald"/>
                <a:cs typeface="Oswald"/>
                <a:sym typeface="Oswald"/>
              </a:defRPr>
            </a:lvl3pPr>
            <a:lvl4pPr lvl="3" rtl="0">
              <a:spcBef>
                <a:spcPts val="0"/>
              </a:spcBef>
              <a:spcAft>
                <a:spcPts val="0"/>
              </a:spcAft>
              <a:buSzPts val="2200"/>
              <a:buFont typeface="Oswald"/>
              <a:buNone/>
              <a:defRPr sz="2933">
                <a:latin typeface="Oswald"/>
                <a:ea typeface="Oswald"/>
                <a:cs typeface="Oswald"/>
                <a:sym typeface="Oswald"/>
              </a:defRPr>
            </a:lvl4pPr>
            <a:lvl5pPr lvl="4" rtl="0">
              <a:spcBef>
                <a:spcPts val="0"/>
              </a:spcBef>
              <a:spcAft>
                <a:spcPts val="0"/>
              </a:spcAft>
              <a:buSzPts val="2200"/>
              <a:buFont typeface="Oswald"/>
              <a:buNone/>
              <a:defRPr sz="2933">
                <a:latin typeface="Oswald"/>
                <a:ea typeface="Oswald"/>
                <a:cs typeface="Oswald"/>
                <a:sym typeface="Oswald"/>
              </a:defRPr>
            </a:lvl5pPr>
            <a:lvl6pPr lvl="5" rtl="0">
              <a:spcBef>
                <a:spcPts val="0"/>
              </a:spcBef>
              <a:spcAft>
                <a:spcPts val="0"/>
              </a:spcAft>
              <a:buSzPts val="2200"/>
              <a:buFont typeface="Oswald"/>
              <a:buNone/>
              <a:defRPr sz="2933">
                <a:latin typeface="Oswald"/>
                <a:ea typeface="Oswald"/>
                <a:cs typeface="Oswald"/>
                <a:sym typeface="Oswald"/>
              </a:defRPr>
            </a:lvl6pPr>
            <a:lvl7pPr lvl="6" rtl="0">
              <a:spcBef>
                <a:spcPts val="0"/>
              </a:spcBef>
              <a:spcAft>
                <a:spcPts val="0"/>
              </a:spcAft>
              <a:buSzPts val="2200"/>
              <a:buFont typeface="Oswald"/>
              <a:buNone/>
              <a:defRPr sz="2933">
                <a:latin typeface="Oswald"/>
                <a:ea typeface="Oswald"/>
                <a:cs typeface="Oswald"/>
                <a:sym typeface="Oswald"/>
              </a:defRPr>
            </a:lvl7pPr>
            <a:lvl8pPr lvl="7" rtl="0">
              <a:spcBef>
                <a:spcPts val="0"/>
              </a:spcBef>
              <a:spcAft>
                <a:spcPts val="0"/>
              </a:spcAft>
              <a:buSzPts val="2200"/>
              <a:buFont typeface="Oswald"/>
              <a:buNone/>
              <a:defRPr sz="2933">
                <a:latin typeface="Oswald"/>
                <a:ea typeface="Oswald"/>
                <a:cs typeface="Oswald"/>
                <a:sym typeface="Oswald"/>
              </a:defRPr>
            </a:lvl8pPr>
            <a:lvl9pPr lvl="8"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04" name="Google Shape;104;p13"/>
          <p:cNvSpPr txBox="1">
            <a:spLocks noGrp="1"/>
          </p:cNvSpPr>
          <p:nvPr>
            <p:ph type="title" idx="2" hasCustomPrompt="1"/>
          </p:nvPr>
        </p:nvSpPr>
        <p:spPr>
          <a:xfrm>
            <a:off x="927695" y="2333200"/>
            <a:ext cx="1156400" cy="1072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6933">
                <a:latin typeface="Oswald ExtraLight"/>
                <a:ea typeface="Oswald ExtraLight"/>
                <a:cs typeface="Oswald ExtraLight"/>
                <a:sym typeface="Oswald ExtraLight"/>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05" name="Google Shape;105;p13"/>
          <p:cNvSpPr txBox="1">
            <a:spLocks noGrp="1"/>
          </p:cNvSpPr>
          <p:nvPr>
            <p:ph type="subTitle" idx="1"/>
          </p:nvPr>
        </p:nvSpPr>
        <p:spPr>
          <a:xfrm>
            <a:off x="2465717" y="2806949"/>
            <a:ext cx="3115200" cy="646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06" name="Google Shape;106;p13"/>
          <p:cNvSpPr txBox="1">
            <a:spLocks noGrp="1"/>
          </p:cNvSpPr>
          <p:nvPr>
            <p:ph type="title" idx="3"/>
          </p:nvPr>
        </p:nvSpPr>
        <p:spPr>
          <a:xfrm>
            <a:off x="8149117" y="2307132"/>
            <a:ext cx="3115200" cy="4876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933"/>
            </a:lvl1pPr>
            <a:lvl2pPr lvl="1" rtl="0">
              <a:spcBef>
                <a:spcPts val="0"/>
              </a:spcBef>
              <a:spcAft>
                <a:spcPts val="0"/>
              </a:spcAft>
              <a:buSzPts val="2200"/>
              <a:buFont typeface="Oswald"/>
              <a:buNone/>
              <a:defRPr sz="2933">
                <a:latin typeface="Oswald"/>
                <a:ea typeface="Oswald"/>
                <a:cs typeface="Oswald"/>
                <a:sym typeface="Oswald"/>
              </a:defRPr>
            </a:lvl2pPr>
            <a:lvl3pPr lvl="2" rtl="0">
              <a:spcBef>
                <a:spcPts val="0"/>
              </a:spcBef>
              <a:spcAft>
                <a:spcPts val="0"/>
              </a:spcAft>
              <a:buSzPts val="2200"/>
              <a:buFont typeface="Oswald"/>
              <a:buNone/>
              <a:defRPr sz="2933">
                <a:latin typeface="Oswald"/>
                <a:ea typeface="Oswald"/>
                <a:cs typeface="Oswald"/>
                <a:sym typeface="Oswald"/>
              </a:defRPr>
            </a:lvl3pPr>
            <a:lvl4pPr lvl="3" rtl="0">
              <a:spcBef>
                <a:spcPts val="0"/>
              </a:spcBef>
              <a:spcAft>
                <a:spcPts val="0"/>
              </a:spcAft>
              <a:buSzPts val="2200"/>
              <a:buFont typeface="Oswald"/>
              <a:buNone/>
              <a:defRPr sz="2933">
                <a:latin typeface="Oswald"/>
                <a:ea typeface="Oswald"/>
                <a:cs typeface="Oswald"/>
                <a:sym typeface="Oswald"/>
              </a:defRPr>
            </a:lvl4pPr>
            <a:lvl5pPr lvl="4" rtl="0">
              <a:spcBef>
                <a:spcPts val="0"/>
              </a:spcBef>
              <a:spcAft>
                <a:spcPts val="0"/>
              </a:spcAft>
              <a:buSzPts val="2200"/>
              <a:buFont typeface="Oswald"/>
              <a:buNone/>
              <a:defRPr sz="2933">
                <a:latin typeface="Oswald"/>
                <a:ea typeface="Oswald"/>
                <a:cs typeface="Oswald"/>
                <a:sym typeface="Oswald"/>
              </a:defRPr>
            </a:lvl5pPr>
            <a:lvl6pPr lvl="5" rtl="0">
              <a:spcBef>
                <a:spcPts val="0"/>
              </a:spcBef>
              <a:spcAft>
                <a:spcPts val="0"/>
              </a:spcAft>
              <a:buSzPts val="2200"/>
              <a:buFont typeface="Oswald"/>
              <a:buNone/>
              <a:defRPr sz="2933">
                <a:latin typeface="Oswald"/>
                <a:ea typeface="Oswald"/>
                <a:cs typeface="Oswald"/>
                <a:sym typeface="Oswald"/>
              </a:defRPr>
            </a:lvl6pPr>
            <a:lvl7pPr lvl="6" rtl="0">
              <a:spcBef>
                <a:spcPts val="0"/>
              </a:spcBef>
              <a:spcAft>
                <a:spcPts val="0"/>
              </a:spcAft>
              <a:buSzPts val="2200"/>
              <a:buFont typeface="Oswald"/>
              <a:buNone/>
              <a:defRPr sz="2933">
                <a:latin typeface="Oswald"/>
                <a:ea typeface="Oswald"/>
                <a:cs typeface="Oswald"/>
                <a:sym typeface="Oswald"/>
              </a:defRPr>
            </a:lvl7pPr>
            <a:lvl8pPr lvl="7" rtl="0">
              <a:spcBef>
                <a:spcPts val="0"/>
              </a:spcBef>
              <a:spcAft>
                <a:spcPts val="0"/>
              </a:spcAft>
              <a:buSzPts val="2200"/>
              <a:buFont typeface="Oswald"/>
              <a:buNone/>
              <a:defRPr sz="2933">
                <a:latin typeface="Oswald"/>
                <a:ea typeface="Oswald"/>
                <a:cs typeface="Oswald"/>
                <a:sym typeface="Oswald"/>
              </a:defRPr>
            </a:lvl8pPr>
            <a:lvl9pPr lvl="8"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07" name="Google Shape;107;p13"/>
          <p:cNvSpPr txBox="1">
            <a:spLocks noGrp="1"/>
          </p:cNvSpPr>
          <p:nvPr>
            <p:ph type="title" idx="4" hasCustomPrompt="1"/>
          </p:nvPr>
        </p:nvSpPr>
        <p:spPr>
          <a:xfrm>
            <a:off x="6615832" y="2333200"/>
            <a:ext cx="1156400" cy="1072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6933">
                <a:latin typeface="Oswald ExtraLight"/>
                <a:ea typeface="Oswald ExtraLight"/>
                <a:cs typeface="Oswald ExtraLight"/>
                <a:sym typeface="Oswald ExtraLight"/>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08" name="Google Shape;108;p13"/>
          <p:cNvSpPr txBox="1">
            <a:spLocks noGrp="1"/>
          </p:cNvSpPr>
          <p:nvPr>
            <p:ph type="subTitle" idx="5"/>
          </p:nvPr>
        </p:nvSpPr>
        <p:spPr>
          <a:xfrm>
            <a:off x="8149117" y="2813800"/>
            <a:ext cx="3115200" cy="640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09" name="Google Shape;109;p13"/>
          <p:cNvSpPr txBox="1">
            <a:spLocks noGrp="1"/>
          </p:cNvSpPr>
          <p:nvPr>
            <p:ph type="title" idx="6"/>
          </p:nvPr>
        </p:nvSpPr>
        <p:spPr>
          <a:xfrm>
            <a:off x="2470717" y="4558757"/>
            <a:ext cx="3115200" cy="4876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933"/>
            </a:lvl1pPr>
            <a:lvl2pPr lvl="1" rtl="0">
              <a:spcBef>
                <a:spcPts val="0"/>
              </a:spcBef>
              <a:spcAft>
                <a:spcPts val="0"/>
              </a:spcAft>
              <a:buSzPts val="2200"/>
              <a:buFont typeface="Oswald"/>
              <a:buNone/>
              <a:defRPr sz="2933">
                <a:latin typeface="Oswald"/>
                <a:ea typeface="Oswald"/>
                <a:cs typeface="Oswald"/>
                <a:sym typeface="Oswald"/>
              </a:defRPr>
            </a:lvl2pPr>
            <a:lvl3pPr lvl="2" rtl="0">
              <a:spcBef>
                <a:spcPts val="0"/>
              </a:spcBef>
              <a:spcAft>
                <a:spcPts val="0"/>
              </a:spcAft>
              <a:buSzPts val="2200"/>
              <a:buFont typeface="Oswald"/>
              <a:buNone/>
              <a:defRPr sz="2933">
                <a:latin typeface="Oswald"/>
                <a:ea typeface="Oswald"/>
                <a:cs typeface="Oswald"/>
                <a:sym typeface="Oswald"/>
              </a:defRPr>
            </a:lvl3pPr>
            <a:lvl4pPr lvl="3" rtl="0">
              <a:spcBef>
                <a:spcPts val="0"/>
              </a:spcBef>
              <a:spcAft>
                <a:spcPts val="0"/>
              </a:spcAft>
              <a:buSzPts val="2200"/>
              <a:buFont typeface="Oswald"/>
              <a:buNone/>
              <a:defRPr sz="2933">
                <a:latin typeface="Oswald"/>
                <a:ea typeface="Oswald"/>
                <a:cs typeface="Oswald"/>
                <a:sym typeface="Oswald"/>
              </a:defRPr>
            </a:lvl4pPr>
            <a:lvl5pPr lvl="4" rtl="0">
              <a:spcBef>
                <a:spcPts val="0"/>
              </a:spcBef>
              <a:spcAft>
                <a:spcPts val="0"/>
              </a:spcAft>
              <a:buSzPts val="2200"/>
              <a:buFont typeface="Oswald"/>
              <a:buNone/>
              <a:defRPr sz="2933">
                <a:latin typeface="Oswald"/>
                <a:ea typeface="Oswald"/>
                <a:cs typeface="Oswald"/>
                <a:sym typeface="Oswald"/>
              </a:defRPr>
            </a:lvl5pPr>
            <a:lvl6pPr lvl="5" rtl="0">
              <a:spcBef>
                <a:spcPts val="0"/>
              </a:spcBef>
              <a:spcAft>
                <a:spcPts val="0"/>
              </a:spcAft>
              <a:buSzPts val="2200"/>
              <a:buFont typeface="Oswald"/>
              <a:buNone/>
              <a:defRPr sz="2933">
                <a:latin typeface="Oswald"/>
                <a:ea typeface="Oswald"/>
                <a:cs typeface="Oswald"/>
                <a:sym typeface="Oswald"/>
              </a:defRPr>
            </a:lvl6pPr>
            <a:lvl7pPr lvl="6" rtl="0">
              <a:spcBef>
                <a:spcPts val="0"/>
              </a:spcBef>
              <a:spcAft>
                <a:spcPts val="0"/>
              </a:spcAft>
              <a:buSzPts val="2200"/>
              <a:buFont typeface="Oswald"/>
              <a:buNone/>
              <a:defRPr sz="2933">
                <a:latin typeface="Oswald"/>
                <a:ea typeface="Oswald"/>
                <a:cs typeface="Oswald"/>
                <a:sym typeface="Oswald"/>
              </a:defRPr>
            </a:lvl7pPr>
            <a:lvl8pPr lvl="7" rtl="0">
              <a:spcBef>
                <a:spcPts val="0"/>
              </a:spcBef>
              <a:spcAft>
                <a:spcPts val="0"/>
              </a:spcAft>
              <a:buSzPts val="2200"/>
              <a:buFont typeface="Oswald"/>
              <a:buNone/>
              <a:defRPr sz="2933">
                <a:latin typeface="Oswald"/>
                <a:ea typeface="Oswald"/>
                <a:cs typeface="Oswald"/>
                <a:sym typeface="Oswald"/>
              </a:defRPr>
            </a:lvl8pPr>
            <a:lvl9pPr lvl="8"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10" name="Google Shape;110;p13"/>
          <p:cNvSpPr txBox="1">
            <a:spLocks noGrp="1"/>
          </p:cNvSpPr>
          <p:nvPr>
            <p:ph type="title" idx="7" hasCustomPrompt="1"/>
          </p:nvPr>
        </p:nvSpPr>
        <p:spPr>
          <a:xfrm>
            <a:off x="927695" y="4598367"/>
            <a:ext cx="1156400" cy="1072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6933">
                <a:latin typeface="Oswald ExtraLight"/>
                <a:ea typeface="Oswald ExtraLight"/>
                <a:cs typeface="Oswald ExtraLight"/>
                <a:sym typeface="Oswald ExtraLight"/>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11" name="Google Shape;111;p13"/>
          <p:cNvSpPr txBox="1">
            <a:spLocks noGrp="1"/>
          </p:cNvSpPr>
          <p:nvPr>
            <p:ph type="subTitle" idx="8"/>
          </p:nvPr>
        </p:nvSpPr>
        <p:spPr>
          <a:xfrm>
            <a:off x="2470717" y="5066967"/>
            <a:ext cx="3115200" cy="640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12" name="Google Shape;112;p13"/>
          <p:cNvSpPr txBox="1">
            <a:spLocks noGrp="1"/>
          </p:cNvSpPr>
          <p:nvPr>
            <p:ph type="title" idx="9"/>
          </p:nvPr>
        </p:nvSpPr>
        <p:spPr>
          <a:xfrm>
            <a:off x="8149117" y="4562652"/>
            <a:ext cx="3115200" cy="4816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933"/>
            </a:lvl1pPr>
            <a:lvl2pPr lvl="1" rtl="0">
              <a:spcBef>
                <a:spcPts val="0"/>
              </a:spcBef>
              <a:spcAft>
                <a:spcPts val="0"/>
              </a:spcAft>
              <a:buSzPts val="2200"/>
              <a:buFont typeface="Oswald"/>
              <a:buNone/>
              <a:defRPr sz="2933">
                <a:latin typeface="Oswald"/>
                <a:ea typeface="Oswald"/>
                <a:cs typeface="Oswald"/>
                <a:sym typeface="Oswald"/>
              </a:defRPr>
            </a:lvl2pPr>
            <a:lvl3pPr lvl="2" rtl="0">
              <a:spcBef>
                <a:spcPts val="0"/>
              </a:spcBef>
              <a:spcAft>
                <a:spcPts val="0"/>
              </a:spcAft>
              <a:buSzPts val="2200"/>
              <a:buFont typeface="Oswald"/>
              <a:buNone/>
              <a:defRPr sz="2933">
                <a:latin typeface="Oswald"/>
                <a:ea typeface="Oswald"/>
                <a:cs typeface="Oswald"/>
                <a:sym typeface="Oswald"/>
              </a:defRPr>
            </a:lvl3pPr>
            <a:lvl4pPr lvl="3" rtl="0">
              <a:spcBef>
                <a:spcPts val="0"/>
              </a:spcBef>
              <a:spcAft>
                <a:spcPts val="0"/>
              </a:spcAft>
              <a:buSzPts val="2200"/>
              <a:buFont typeface="Oswald"/>
              <a:buNone/>
              <a:defRPr sz="2933">
                <a:latin typeface="Oswald"/>
                <a:ea typeface="Oswald"/>
                <a:cs typeface="Oswald"/>
                <a:sym typeface="Oswald"/>
              </a:defRPr>
            </a:lvl4pPr>
            <a:lvl5pPr lvl="4" rtl="0">
              <a:spcBef>
                <a:spcPts val="0"/>
              </a:spcBef>
              <a:spcAft>
                <a:spcPts val="0"/>
              </a:spcAft>
              <a:buSzPts val="2200"/>
              <a:buFont typeface="Oswald"/>
              <a:buNone/>
              <a:defRPr sz="2933">
                <a:latin typeface="Oswald"/>
                <a:ea typeface="Oswald"/>
                <a:cs typeface="Oswald"/>
                <a:sym typeface="Oswald"/>
              </a:defRPr>
            </a:lvl5pPr>
            <a:lvl6pPr lvl="5" rtl="0">
              <a:spcBef>
                <a:spcPts val="0"/>
              </a:spcBef>
              <a:spcAft>
                <a:spcPts val="0"/>
              </a:spcAft>
              <a:buSzPts val="2200"/>
              <a:buFont typeface="Oswald"/>
              <a:buNone/>
              <a:defRPr sz="2933">
                <a:latin typeface="Oswald"/>
                <a:ea typeface="Oswald"/>
                <a:cs typeface="Oswald"/>
                <a:sym typeface="Oswald"/>
              </a:defRPr>
            </a:lvl6pPr>
            <a:lvl7pPr lvl="6" rtl="0">
              <a:spcBef>
                <a:spcPts val="0"/>
              </a:spcBef>
              <a:spcAft>
                <a:spcPts val="0"/>
              </a:spcAft>
              <a:buSzPts val="2200"/>
              <a:buFont typeface="Oswald"/>
              <a:buNone/>
              <a:defRPr sz="2933">
                <a:latin typeface="Oswald"/>
                <a:ea typeface="Oswald"/>
                <a:cs typeface="Oswald"/>
                <a:sym typeface="Oswald"/>
              </a:defRPr>
            </a:lvl7pPr>
            <a:lvl8pPr lvl="7" rtl="0">
              <a:spcBef>
                <a:spcPts val="0"/>
              </a:spcBef>
              <a:spcAft>
                <a:spcPts val="0"/>
              </a:spcAft>
              <a:buSzPts val="2200"/>
              <a:buFont typeface="Oswald"/>
              <a:buNone/>
              <a:defRPr sz="2933">
                <a:latin typeface="Oswald"/>
                <a:ea typeface="Oswald"/>
                <a:cs typeface="Oswald"/>
                <a:sym typeface="Oswald"/>
              </a:defRPr>
            </a:lvl8pPr>
            <a:lvl9pPr lvl="8" rtl="0">
              <a:spcBef>
                <a:spcPts val="0"/>
              </a:spcBef>
              <a:spcAft>
                <a:spcPts val="0"/>
              </a:spcAft>
              <a:buSzPts val="2200"/>
              <a:buFont typeface="Oswald"/>
              <a:buNone/>
              <a:defRPr sz="2933">
                <a:latin typeface="Oswald"/>
                <a:ea typeface="Oswald"/>
                <a:cs typeface="Oswald"/>
                <a:sym typeface="Oswald"/>
              </a:defRPr>
            </a:lvl9pPr>
          </a:lstStyle>
          <a:p>
            <a:r>
              <a:rPr lang="en-US"/>
              <a:t>Click to edit Master title style</a:t>
            </a:r>
            <a:endParaRPr/>
          </a:p>
        </p:txBody>
      </p:sp>
      <p:sp>
        <p:nvSpPr>
          <p:cNvPr id="113" name="Google Shape;113;p13"/>
          <p:cNvSpPr txBox="1">
            <a:spLocks noGrp="1"/>
          </p:cNvSpPr>
          <p:nvPr>
            <p:ph type="title" idx="13" hasCustomPrompt="1"/>
          </p:nvPr>
        </p:nvSpPr>
        <p:spPr>
          <a:xfrm>
            <a:off x="6615832" y="4605029"/>
            <a:ext cx="1156400" cy="10728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6933">
                <a:latin typeface="Oswald ExtraLight"/>
                <a:ea typeface="Oswald ExtraLight"/>
                <a:cs typeface="Oswald ExtraLight"/>
                <a:sym typeface="Oswald ExtraLight"/>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14" name="Google Shape;114;p13"/>
          <p:cNvSpPr txBox="1">
            <a:spLocks noGrp="1"/>
          </p:cNvSpPr>
          <p:nvPr>
            <p:ph type="subTitle" idx="14"/>
          </p:nvPr>
        </p:nvSpPr>
        <p:spPr>
          <a:xfrm>
            <a:off x="8149117" y="5063307"/>
            <a:ext cx="3115200" cy="646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r>
              <a:rPr lang="en-US"/>
              <a:t>Click to edit Master subtitle style</a:t>
            </a:r>
            <a:endParaRPr/>
          </a:p>
        </p:txBody>
      </p:sp>
      <p:sp>
        <p:nvSpPr>
          <p:cNvPr id="115" name="Google Shape;115;p13"/>
          <p:cNvSpPr txBox="1">
            <a:spLocks noGrp="1"/>
          </p:cNvSpPr>
          <p:nvPr>
            <p:ph type="title" idx="15"/>
          </p:nvPr>
        </p:nvSpPr>
        <p:spPr>
          <a:xfrm>
            <a:off x="960000" y="719328"/>
            <a:ext cx="10272000" cy="768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Tree>
    <p:extLst>
      <p:ext uri="{BB962C8B-B14F-4D97-AF65-F5344CB8AC3E}">
        <p14:creationId xmlns:p14="http://schemas.microsoft.com/office/powerpoint/2010/main" val="2411688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3">
                <a:lumMod val="75000"/>
              </a:schemeClr>
            </a:gs>
            <a:gs pos="39000">
              <a:schemeClr val="accent4"/>
            </a:gs>
            <a:gs pos="100000">
              <a:schemeClr val="accent2"/>
            </a:gs>
          </a:gsLst>
          <a:lin ang="2698631" scaled="0"/>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719328"/>
            <a:ext cx="10278000" cy="768000"/>
          </a:xfrm>
          <a:prstGeom prst="rect">
            <a:avLst/>
          </a:prstGeom>
          <a:noFill/>
          <a:ln>
            <a:noFill/>
          </a:ln>
        </p:spPr>
        <p:txBody>
          <a:bodyPr spcFirstLastPara="1" wrap="square" lIns="0" tIns="0" rIns="0" bIns="0" anchor="t" anchorCtr="0">
            <a:noAutofit/>
          </a:bodyPr>
          <a:lstStyle>
            <a:lvl1pPr lvl="0" rtl="0">
              <a:spcBef>
                <a:spcPts val="0"/>
              </a:spcBef>
              <a:spcAft>
                <a:spcPts val="0"/>
              </a:spcAft>
              <a:buClr>
                <a:schemeClr val="dk1"/>
              </a:buClr>
              <a:buSzPts val="3400"/>
              <a:buFont typeface="Oswald"/>
              <a:buNone/>
              <a:defRPr sz="3400">
                <a:solidFill>
                  <a:schemeClr val="dk1"/>
                </a:solidFill>
                <a:latin typeface="Oswald"/>
                <a:ea typeface="Oswald"/>
                <a:cs typeface="Oswald"/>
                <a:sym typeface="Oswa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rtl="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extLst>
      <p:ext uri="{BB962C8B-B14F-4D97-AF65-F5344CB8AC3E}">
        <p14:creationId xmlns:p14="http://schemas.microsoft.com/office/powerpoint/2010/main" val="287972857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66" r:id="rId5"/>
    <p:sldLayoutId id="2147483667" r:id="rId6"/>
    <p:sldLayoutId id="2147483669" r:id="rId7"/>
    <p:sldLayoutId id="2147483670" r:id="rId8"/>
    <p:sldLayoutId id="2147483672" r:id="rId9"/>
    <p:sldLayoutId id="2147483673" r:id="rId10"/>
    <p:sldLayoutId id="2147483675" r:id="rId11"/>
    <p:sldLayoutId id="2147483676" r:id="rId12"/>
    <p:sldLayoutId id="2147483677" r:id="rId13"/>
    <p:sldLayoutId id="2147483679" r:id="rId14"/>
    <p:sldLayoutId id="2147483680" r:id="rId15"/>
    <p:sldLayoutId id="2147483681" r:id="rId16"/>
    <p:sldLayoutId id="2147483682" r:id="rId17"/>
    <p:sldLayoutId id="2147483683" r:id="rId18"/>
    <p:sldLayoutId id="2147483684" r:id="rId19"/>
    <p:sldLayoutId id="2147483685" r:id="rId20"/>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3">
                <a:lumMod val="75000"/>
              </a:schemeClr>
            </a:gs>
            <a:gs pos="39000">
              <a:schemeClr val="accent4"/>
            </a:gs>
            <a:gs pos="100000">
              <a:schemeClr val="accent2"/>
            </a:gs>
          </a:gsLst>
          <a:lin ang="2698631" scaled="0"/>
          <a:tileRect/>
        </a:gradFill>
        <a:effectLst/>
      </p:bgPr>
    </p:bg>
    <p:spTree>
      <p:nvGrpSpPr>
        <p:cNvPr id="1" name="Shape 219"/>
        <p:cNvGrpSpPr/>
        <p:nvPr/>
      </p:nvGrpSpPr>
      <p:grpSpPr>
        <a:xfrm>
          <a:off x="0" y="0"/>
          <a:ext cx="0" cy="0"/>
          <a:chOff x="0" y="0"/>
          <a:chExt cx="0" cy="0"/>
        </a:xfrm>
      </p:grpSpPr>
      <p:sp>
        <p:nvSpPr>
          <p:cNvPr id="220" name="Google Shape;220;p27"/>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21" name="Google Shape;221;p27"/>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071434697"/>
      </p:ext>
    </p:extLst>
  </p:cSld>
  <p:clrMap bg1="lt1" tx1="dk1" bg2="dk2" tx2="lt2" accent1="accent1" accent2="accent2" accent3="accent3" accent4="accent4" accent5="accent5" accent6="accent6" hlink="hlink" folHlink="folHlink"/>
  <p:sldLayoutIdLst>
    <p:sldLayoutId id="2147483687" r:id="rId1"/>
    <p:sldLayoutId id="2147483688" r:id="rId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0B38D-D452-44FA-8126-9C5991B69945}"/>
              </a:ext>
            </a:extLst>
          </p:cNvPr>
          <p:cNvSpPr>
            <a:spLocks noGrp="1"/>
          </p:cNvSpPr>
          <p:nvPr>
            <p:ph type="title"/>
          </p:nvPr>
        </p:nvSpPr>
        <p:spPr>
          <a:xfrm>
            <a:off x="950967" y="2048667"/>
            <a:ext cx="6968000" cy="1858400"/>
          </a:xfrm>
        </p:spPr>
        <p:txBody>
          <a:bodyPr wrap="square" anchor="ctr">
            <a:normAutofit/>
          </a:bodyPr>
          <a:lstStyle/>
          <a:p>
            <a:pPr>
              <a:lnSpc>
                <a:spcPct val="90000"/>
              </a:lnSpc>
            </a:pPr>
            <a:r>
              <a:rPr lang="en-US" sz="6000" dirty="0"/>
              <a:t>Screen Interpreting Assistant(SIA)</a:t>
            </a:r>
            <a:endParaRPr lang="en-IN" sz="6000" dirty="0"/>
          </a:p>
        </p:txBody>
      </p:sp>
      <p:sp>
        <p:nvSpPr>
          <p:cNvPr id="3" name="Subtitle 2">
            <a:extLst>
              <a:ext uri="{FF2B5EF4-FFF2-40B4-BE49-F238E27FC236}">
                <a16:creationId xmlns:a16="http://schemas.microsoft.com/office/drawing/2014/main" id="{896246FB-C330-E50E-7348-85D8312F8D49}"/>
              </a:ext>
            </a:extLst>
          </p:cNvPr>
          <p:cNvSpPr>
            <a:spLocks noGrp="1"/>
          </p:cNvSpPr>
          <p:nvPr>
            <p:ph type="subTitle" idx="1"/>
          </p:nvPr>
        </p:nvSpPr>
        <p:spPr>
          <a:xfrm>
            <a:off x="6866792" y="3499338"/>
            <a:ext cx="4382800" cy="2412124"/>
          </a:xfrm>
        </p:spPr>
        <p:txBody>
          <a:bodyPr wrap="square" anchor="ctr">
            <a:normAutofit lnSpcReduction="10000"/>
          </a:bodyPr>
          <a:lstStyle/>
          <a:p>
            <a:pPr>
              <a:spcAft>
                <a:spcPts val="600"/>
              </a:spcAft>
            </a:pPr>
            <a:r>
              <a:rPr lang="en-US" sz="1600" dirty="0"/>
              <a:t>MAJOR PROJECT TEAM NUMBER - 29</a:t>
            </a:r>
          </a:p>
          <a:p>
            <a:pPr>
              <a:spcAft>
                <a:spcPts val="600"/>
              </a:spcAft>
            </a:pPr>
            <a:endParaRPr lang="en-US" sz="1600" dirty="0"/>
          </a:p>
          <a:p>
            <a:pPr>
              <a:spcAft>
                <a:spcPts val="600"/>
              </a:spcAft>
            </a:pPr>
            <a:r>
              <a:rPr lang="en-US" sz="1600" dirty="0"/>
              <a:t>TEAM GUIDE:</a:t>
            </a:r>
          </a:p>
          <a:p>
            <a:pPr>
              <a:spcAft>
                <a:spcPts val="600"/>
              </a:spcAft>
            </a:pPr>
            <a:r>
              <a:rPr lang="en-US" sz="1600" dirty="0"/>
              <a:t>CH. SATHISH KUMAR(Asst. prof)</a:t>
            </a:r>
          </a:p>
          <a:p>
            <a:pPr>
              <a:spcAft>
                <a:spcPts val="600"/>
              </a:spcAft>
            </a:pPr>
            <a:endParaRPr lang="en-IN" sz="1600" dirty="0"/>
          </a:p>
          <a:p>
            <a:pPr>
              <a:spcAft>
                <a:spcPts val="600"/>
              </a:spcAft>
            </a:pPr>
            <a:r>
              <a:rPr lang="en-IN" sz="1600" dirty="0"/>
              <a:t>TEAM MEMBER:</a:t>
            </a:r>
          </a:p>
          <a:p>
            <a:pPr>
              <a:spcAft>
                <a:spcPts val="600"/>
              </a:spcAft>
            </a:pPr>
            <a:r>
              <a:rPr lang="en-IN" sz="1600" dirty="0"/>
              <a:t>UDAY SANKAR GOTTIPALLI(S180443)</a:t>
            </a:r>
          </a:p>
        </p:txBody>
      </p:sp>
    </p:spTree>
    <p:extLst>
      <p:ext uri="{BB962C8B-B14F-4D97-AF65-F5344CB8AC3E}">
        <p14:creationId xmlns:p14="http://schemas.microsoft.com/office/powerpoint/2010/main" val="106170109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5A58E99-C071-7E2B-E977-3483C4900277}"/>
              </a:ext>
            </a:extLst>
          </p:cNvPr>
          <p:cNvSpPr>
            <a:spLocks noGrp="1"/>
          </p:cNvSpPr>
          <p:nvPr>
            <p:ph type="title"/>
          </p:nvPr>
        </p:nvSpPr>
        <p:spPr>
          <a:xfrm>
            <a:off x="1541929" y="1133414"/>
            <a:ext cx="9583271" cy="523149"/>
          </a:xfrm>
        </p:spPr>
        <p:txBody>
          <a:bodyPr/>
          <a:lstStyle/>
          <a:p>
            <a:pPr algn="ctr"/>
            <a:r>
              <a:rPr lang="en-US" sz="2800" dirty="0"/>
              <a:t>Future Scope of SIA</a:t>
            </a:r>
            <a:endParaRPr lang="en-IN" sz="2800" dirty="0"/>
          </a:p>
        </p:txBody>
      </p:sp>
      <p:sp>
        <p:nvSpPr>
          <p:cNvPr id="5" name="Text Placeholder 4">
            <a:extLst>
              <a:ext uri="{FF2B5EF4-FFF2-40B4-BE49-F238E27FC236}">
                <a16:creationId xmlns:a16="http://schemas.microsoft.com/office/drawing/2014/main" id="{713F5560-59EE-2D34-61EF-690C5898B7A3}"/>
              </a:ext>
            </a:extLst>
          </p:cNvPr>
          <p:cNvSpPr>
            <a:spLocks noGrp="1"/>
          </p:cNvSpPr>
          <p:nvPr>
            <p:ph type="body" idx="1"/>
          </p:nvPr>
        </p:nvSpPr>
        <p:spPr>
          <a:xfrm>
            <a:off x="1454380" y="2622459"/>
            <a:ext cx="6580667" cy="2474836"/>
          </a:xfrm>
          <a:noFill/>
        </p:spPr>
        <p:txBody>
          <a:bodyPr/>
          <a:lstStyle/>
          <a:p>
            <a:pPr marL="186262" indent="0">
              <a:buClr>
                <a:schemeClr val="bg1"/>
              </a:buClr>
              <a:buSzPct val="100000"/>
              <a:buNone/>
            </a:pPr>
            <a:r>
              <a:rPr lang="en-US" dirty="0">
                <a:solidFill>
                  <a:schemeClr val="accent1">
                    <a:lumMod val="20000"/>
                    <a:lumOff val="80000"/>
                  </a:schemeClr>
                </a:solidFill>
              </a:rPr>
              <a:t>The Project can be extended to: </a:t>
            </a:r>
          </a:p>
          <a:p>
            <a:pPr marL="186262" indent="0">
              <a:buClr>
                <a:schemeClr val="bg1"/>
              </a:buClr>
              <a:buSzPct val="100000"/>
              <a:buNone/>
            </a:pPr>
            <a:endParaRPr lang="en-US" dirty="0">
              <a:solidFill>
                <a:schemeClr val="accent1">
                  <a:lumMod val="20000"/>
                  <a:lumOff val="80000"/>
                </a:schemeClr>
              </a:solidFill>
            </a:endParaRPr>
          </a:p>
          <a:p>
            <a:pPr marL="643462" indent="-457200">
              <a:buClr>
                <a:schemeClr val="bg1"/>
              </a:buClr>
              <a:buSzPct val="100000"/>
              <a:buFont typeface="+mj-lt"/>
              <a:buAutoNum type="arabicPeriod"/>
            </a:pPr>
            <a:r>
              <a:rPr lang="en-US" dirty="0">
                <a:solidFill>
                  <a:schemeClr val="accent1">
                    <a:lumMod val="20000"/>
                    <a:lumOff val="80000"/>
                  </a:schemeClr>
                </a:solidFill>
              </a:rPr>
              <a:t>Provide accessibility to all type of disabled people.</a:t>
            </a:r>
          </a:p>
          <a:p>
            <a:pPr marL="643462" indent="-457200">
              <a:buClr>
                <a:schemeClr val="bg1"/>
              </a:buClr>
              <a:buSzPct val="100000"/>
              <a:buFont typeface="+mj-lt"/>
              <a:buAutoNum type="arabicPeriod"/>
            </a:pPr>
            <a:r>
              <a:rPr lang="en-US" dirty="0">
                <a:solidFill>
                  <a:schemeClr val="accent1">
                    <a:lumMod val="20000"/>
                    <a:lumOff val="80000"/>
                  </a:schemeClr>
                </a:solidFill>
              </a:rPr>
              <a:t>Provide accessibility of any type of screen</a:t>
            </a:r>
          </a:p>
          <a:p>
            <a:pPr marL="643462" indent="-457200">
              <a:buClr>
                <a:schemeClr val="bg1"/>
              </a:buClr>
              <a:buSzPct val="100000"/>
              <a:buFont typeface="+mj-lt"/>
              <a:buAutoNum type="arabicPeriod"/>
            </a:pPr>
            <a:r>
              <a:rPr lang="en-US" dirty="0">
                <a:solidFill>
                  <a:schemeClr val="accent1">
                    <a:lumMod val="20000"/>
                    <a:lumOff val="80000"/>
                  </a:schemeClr>
                </a:solidFill>
              </a:rPr>
              <a:t>Automatic monitor control.</a:t>
            </a:r>
          </a:p>
          <a:p>
            <a:pPr marL="643462" indent="-457200">
              <a:buClr>
                <a:schemeClr val="bg1"/>
              </a:buClr>
              <a:buSzPct val="100000"/>
              <a:buFont typeface="+mj-lt"/>
              <a:buAutoNum type="arabicPeriod"/>
            </a:pPr>
            <a:r>
              <a:rPr lang="en-US" dirty="0">
                <a:solidFill>
                  <a:schemeClr val="accent1">
                    <a:lumMod val="20000"/>
                    <a:lumOff val="80000"/>
                  </a:schemeClr>
                </a:solidFill>
              </a:rPr>
              <a:t>Scene interpretation.</a:t>
            </a:r>
          </a:p>
          <a:p>
            <a:pPr marL="186262" indent="0">
              <a:buClr>
                <a:schemeClr val="bg1"/>
              </a:buClr>
              <a:buSzPct val="100000"/>
              <a:buNone/>
            </a:pPr>
            <a:endParaRPr lang="en-IN" dirty="0">
              <a:solidFill>
                <a:schemeClr val="accent1">
                  <a:lumMod val="20000"/>
                  <a:lumOff val="80000"/>
                </a:schemeClr>
              </a:solidFill>
            </a:endParaRPr>
          </a:p>
        </p:txBody>
      </p:sp>
    </p:spTree>
    <p:extLst>
      <p:ext uri="{BB962C8B-B14F-4D97-AF65-F5344CB8AC3E}">
        <p14:creationId xmlns:p14="http://schemas.microsoft.com/office/powerpoint/2010/main" val="22964655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7299A0A4-A48F-8C35-757D-82C9C1ED6C47}"/>
              </a:ext>
            </a:extLst>
          </p:cNvPr>
          <p:cNvSpPr>
            <a:spLocks noGrp="1"/>
          </p:cNvSpPr>
          <p:nvPr>
            <p:ph type="title"/>
          </p:nvPr>
        </p:nvSpPr>
        <p:spPr>
          <a:xfrm>
            <a:off x="950967" y="2048667"/>
            <a:ext cx="6968000" cy="1858400"/>
          </a:xfrm>
        </p:spPr>
        <p:txBody>
          <a:bodyPr wrap="square" anchor="ctr">
            <a:normAutofit/>
          </a:bodyPr>
          <a:lstStyle/>
          <a:p>
            <a:pPr>
              <a:lnSpc>
                <a:spcPct val="90000"/>
              </a:lnSpc>
            </a:pPr>
            <a:r>
              <a:rPr lang="en-US" dirty="0"/>
              <a:t>Thank You</a:t>
            </a:r>
          </a:p>
        </p:txBody>
      </p:sp>
      <p:sp>
        <p:nvSpPr>
          <p:cNvPr id="11" name="Subtitle 4">
            <a:extLst>
              <a:ext uri="{FF2B5EF4-FFF2-40B4-BE49-F238E27FC236}">
                <a16:creationId xmlns:a16="http://schemas.microsoft.com/office/drawing/2014/main" id="{F83B30FD-F48E-2879-6A95-0EAF308057CD}"/>
              </a:ext>
            </a:extLst>
          </p:cNvPr>
          <p:cNvSpPr>
            <a:spLocks noGrp="1"/>
          </p:cNvSpPr>
          <p:nvPr>
            <p:ph type="subTitle" idx="1"/>
          </p:nvPr>
        </p:nvSpPr>
        <p:spPr>
          <a:xfrm>
            <a:off x="7464669" y="4440700"/>
            <a:ext cx="3776131" cy="969600"/>
          </a:xfrm>
        </p:spPr>
        <p:txBody>
          <a:bodyPr wrap="square" anchor="ctr">
            <a:normAutofit lnSpcReduction="10000"/>
          </a:bodyPr>
          <a:lstStyle/>
          <a:p>
            <a:pPr>
              <a:spcAft>
                <a:spcPts val="600"/>
              </a:spcAft>
            </a:pPr>
            <a:r>
              <a:rPr lang="en-US" dirty="0"/>
              <a:t>UDAY SANKAR GOTTIPALLI</a:t>
            </a:r>
          </a:p>
          <a:p>
            <a:pPr>
              <a:spcAft>
                <a:spcPts val="600"/>
              </a:spcAft>
            </a:pPr>
            <a:r>
              <a:rPr lang="en-US" dirty="0"/>
              <a:t>S180443</a:t>
            </a:r>
          </a:p>
        </p:txBody>
      </p:sp>
    </p:spTree>
    <p:extLst>
      <p:ext uri="{BB962C8B-B14F-4D97-AF65-F5344CB8AC3E}">
        <p14:creationId xmlns:p14="http://schemas.microsoft.com/office/powerpoint/2010/main" val="387348413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165FE-E257-658A-F6F1-1D2A01986DDF}"/>
              </a:ext>
            </a:extLst>
          </p:cNvPr>
          <p:cNvSpPr>
            <a:spLocks noGrp="1"/>
          </p:cNvSpPr>
          <p:nvPr>
            <p:ph type="title"/>
          </p:nvPr>
        </p:nvSpPr>
        <p:spPr>
          <a:xfrm>
            <a:off x="830094" y="2142085"/>
            <a:ext cx="1762800" cy="487600"/>
          </a:xfrm>
        </p:spPr>
        <p:txBody>
          <a:bodyPr/>
          <a:lstStyle/>
          <a:p>
            <a:r>
              <a:rPr lang="en-US" dirty="0"/>
              <a:t>1</a:t>
            </a:r>
            <a:endParaRPr lang="en-IN" dirty="0"/>
          </a:p>
        </p:txBody>
      </p:sp>
      <p:sp>
        <p:nvSpPr>
          <p:cNvPr id="3" name="Subtitle 2">
            <a:extLst>
              <a:ext uri="{FF2B5EF4-FFF2-40B4-BE49-F238E27FC236}">
                <a16:creationId xmlns:a16="http://schemas.microsoft.com/office/drawing/2014/main" id="{E22EEED4-2676-FC92-6FE4-708912632CE4}"/>
              </a:ext>
            </a:extLst>
          </p:cNvPr>
          <p:cNvSpPr>
            <a:spLocks noGrp="1"/>
          </p:cNvSpPr>
          <p:nvPr>
            <p:ph type="subTitle" idx="1"/>
          </p:nvPr>
        </p:nvSpPr>
        <p:spPr>
          <a:xfrm>
            <a:off x="734361" y="2632236"/>
            <a:ext cx="2490551" cy="872800"/>
          </a:xfrm>
        </p:spPr>
        <p:txBody>
          <a:bodyPr/>
          <a:lstStyle/>
          <a:p>
            <a:r>
              <a:rPr lang="en-US" sz="2800" dirty="0"/>
              <a:t>Introduction</a:t>
            </a:r>
            <a:endParaRPr lang="en-IN" sz="2800" dirty="0"/>
          </a:p>
        </p:txBody>
      </p:sp>
      <p:sp>
        <p:nvSpPr>
          <p:cNvPr id="14" name="Title 13">
            <a:extLst>
              <a:ext uri="{FF2B5EF4-FFF2-40B4-BE49-F238E27FC236}">
                <a16:creationId xmlns:a16="http://schemas.microsoft.com/office/drawing/2014/main" id="{06894B58-04A1-254B-59BF-67CBE0B5112B}"/>
              </a:ext>
            </a:extLst>
          </p:cNvPr>
          <p:cNvSpPr>
            <a:spLocks noGrp="1"/>
          </p:cNvSpPr>
          <p:nvPr>
            <p:ph type="title" idx="15"/>
          </p:nvPr>
        </p:nvSpPr>
        <p:spPr/>
        <p:txBody>
          <a:bodyPr/>
          <a:lstStyle/>
          <a:p>
            <a:r>
              <a:rPr lang="en-US" dirty="0"/>
              <a:t>Table of Contents</a:t>
            </a:r>
            <a:endParaRPr lang="en-IN" dirty="0"/>
          </a:p>
        </p:txBody>
      </p:sp>
      <p:sp>
        <p:nvSpPr>
          <p:cNvPr id="16" name="Title 1">
            <a:extLst>
              <a:ext uri="{FF2B5EF4-FFF2-40B4-BE49-F238E27FC236}">
                <a16:creationId xmlns:a16="http://schemas.microsoft.com/office/drawing/2014/main" id="{D1084AAB-428B-3C25-BE89-77F18F36D78E}"/>
              </a:ext>
            </a:extLst>
          </p:cNvPr>
          <p:cNvSpPr txBox="1">
            <a:spLocks/>
          </p:cNvSpPr>
          <p:nvPr/>
        </p:nvSpPr>
        <p:spPr>
          <a:xfrm>
            <a:off x="3989186" y="2147027"/>
            <a:ext cx="1762800" cy="487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1pPr>
            <a:lvl2pPr marR="0" lvl="1"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2pPr>
            <a:lvl3pPr marR="0" lvl="2"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3pPr>
            <a:lvl4pPr marR="0" lvl="3"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4pPr>
            <a:lvl5pPr marR="0" lvl="4"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5pPr>
            <a:lvl6pPr marR="0" lvl="5"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6pPr>
            <a:lvl7pPr marR="0" lvl="6"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7pPr>
            <a:lvl8pPr marR="0" lvl="7"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8pPr>
            <a:lvl9pPr marR="0" lvl="8"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9pPr>
          </a:lstStyle>
          <a:p>
            <a:r>
              <a:rPr lang="en-US" dirty="0"/>
              <a:t>2</a:t>
            </a:r>
            <a:endParaRPr lang="en-IN" dirty="0"/>
          </a:p>
        </p:txBody>
      </p:sp>
      <p:sp>
        <p:nvSpPr>
          <p:cNvPr id="17" name="Subtitle 2">
            <a:extLst>
              <a:ext uri="{FF2B5EF4-FFF2-40B4-BE49-F238E27FC236}">
                <a16:creationId xmlns:a16="http://schemas.microsoft.com/office/drawing/2014/main" id="{E36EA9DA-2F9C-8421-AB3E-5CEADA24C90A}"/>
              </a:ext>
            </a:extLst>
          </p:cNvPr>
          <p:cNvSpPr txBox="1">
            <a:spLocks/>
          </p:cNvSpPr>
          <p:nvPr/>
        </p:nvSpPr>
        <p:spPr>
          <a:xfrm>
            <a:off x="3893453" y="2634627"/>
            <a:ext cx="2490551" cy="872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r>
              <a:rPr lang="en-US" sz="2800" dirty="0"/>
              <a:t>Abstract</a:t>
            </a:r>
            <a:endParaRPr lang="en-IN" sz="2800" dirty="0"/>
          </a:p>
        </p:txBody>
      </p:sp>
      <p:sp>
        <p:nvSpPr>
          <p:cNvPr id="20" name="Title 1">
            <a:extLst>
              <a:ext uri="{FF2B5EF4-FFF2-40B4-BE49-F238E27FC236}">
                <a16:creationId xmlns:a16="http://schemas.microsoft.com/office/drawing/2014/main" id="{42B07B0E-A190-1F04-B682-1AF444CEC07F}"/>
              </a:ext>
            </a:extLst>
          </p:cNvPr>
          <p:cNvSpPr txBox="1">
            <a:spLocks/>
          </p:cNvSpPr>
          <p:nvPr/>
        </p:nvSpPr>
        <p:spPr>
          <a:xfrm>
            <a:off x="7418937" y="2123021"/>
            <a:ext cx="1762800" cy="487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1pPr>
            <a:lvl2pPr marR="0" lvl="1"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2pPr>
            <a:lvl3pPr marR="0" lvl="2"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3pPr>
            <a:lvl4pPr marR="0" lvl="3"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4pPr>
            <a:lvl5pPr marR="0" lvl="4"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5pPr>
            <a:lvl6pPr marR="0" lvl="5"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6pPr>
            <a:lvl7pPr marR="0" lvl="6"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7pPr>
            <a:lvl8pPr marR="0" lvl="7"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8pPr>
            <a:lvl9pPr marR="0" lvl="8"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9pPr>
          </a:lstStyle>
          <a:p>
            <a:r>
              <a:rPr lang="en-US" dirty="0"/>
              <a:t>3</a:t>
            </a:r>
            <a:endParaRPr lang="en-IN" dirty="0"/>
          </a:p>
        </p:txBody>
      </p:sp>
      <p:sp>
        <p:nvSpPr>
          <p:cNvPr id="21" name="Subtitle 2">
            <a:extLst>
              <a:ext uri="{FF2B5EF4-FFF2-40B4-BE49-F238E27FC236}">
                <a16:creationId xmlns:a16="http://schemas.microsoft.com/office/drawing/2014/main" id="{2C6A7502-F2B0-497C-2676-1E8498E4157B}"/>
              </a:ext>
            </a:extLst>
          </p:cNvPr>
          <p:cNvSpPr txBox="1">
            <a:spLocks/>
          </p:cNvSpPr>
          <p:nvPr/>
        </p:nvSpPr>
        <p:spPr>
          <a:xfrm>
            <a:off x="7321415" y="2610621"/>
            <a:ext cx="3466559" cy="872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r>
              <a:rPr lang="en-US" sz="2800" dirty="0"/>
              <a:t>Problem statement</a:t>
            </a:r>
            <a:endParaRPr lang="en-IN" sz="2800" dirty="0"/>
          </a:p>
        </p:txBody>
      </p:sp>
      <p:sp>
        <p:nvSpPr>
          <p:cNvPr id="22" name="Title 1">
            <a:extLst>
              <a:ext uri="{FF2B5EF4-FFF2-40B4-BE49-F238E27FC236}">
                <a16:creationId xmlns:a16="http://schemas.microsoft.com/office/drawing/2014/main" id="{8799ECB0-967F-5E91-66F7-B500F7DE1CCB}"/>
              </a:ext>
            </a:extLst>
          </p:cNvPr>
          <p:cNvSpPr txBox="1">
            <a:spLocks/>
          </p:cNvSpPr>
          <p:nvPr/>
        </p:nvSpPr>
        <p:spPr>
          <a:xfrm>
            <a:off x="925827" y="3746285"/>
            <a:ext cx="1762800" cy="487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1pPr>
            <a:lvl2pPr marR="0" lvl="1"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2pPr>
            <a:lvl3pPr marR="0" lvl="2"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3pPr>
            <a:lvl4pPr marR="0" lvl="3"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4pPr>
            <a:lvl5pPr marR="0" lvl="4"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5pPr>
            <a:lvl6pPr marR="0" lvl="5"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6pPr>
            <a:lvl7pPr marR="0" lvl="6"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7pPr>
            <a:lvl8pPr marR="0" lvl="7"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8pPr>
            <a:lvl9pPr marR="0" lvl="8"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9pPr>
          </a:lstStyle>
          <a:p>
            <a:r>
              <a:rPr lang="en-US" dirty="0"/>
              <a:t>4</a:t>
            </a:r>
            <a:endParaRPr lang="en-IN" dirty="0"/>
          </a:p>
        </p:txBody>
      </p:sp>
      <p:sp>
        <p:nvSpPr>
          <p:cNvPr id="23" name="Subtitle 2">
            <a:extLst>
              <a:ext uri="{FF2B5EF4-FFF2-40B4-BE49-F238E27FC236}">
                <a16:creationId xmlns:a16="http://schemas.microsoft.com/office/drawing/2014/main" id="{B7240A2F-7054-FD35-E0E9-F7B59DF9E024}"/>
              </a:ext>
            </a:extLst>
          </p:cNvPr>
          <p:cNvSpPr txBox="1">
            <a:spLocks/>
          </p:cNvSpPr>
          <p:nvPr/>
        </p:nvSpPr>
        <p:spPr>
          <a:xfrm>
            <a:off x="830094" y="4236436"/>
            <a:ext cx="2490551" cy="872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r>
              <a:rPr lang="en-US" sz="2800" dirty="0"/>
              <a:t>Objectives </a:t>
            </a:r>
            <a:endParaRPr lang="en-IN" sz="2800" dirty="0"/>
          </a:p>
        </p:txBody>
      </p:sp>
      <p:sp>
        <p:nvSpPr>
          <p:cNvPr id="24" name="Title 1">
            <a:extLst>
              <a:ext uri="{FF2B5EF4-FFF2-40B4-BE49-F238E27FC236}">
                <a16:creationId xmlns:a16="http://schemas.microsoft.com/office/drawing/2014/main" id="{92C3F085-D8B0-D76B-F66A-829AFE5D7443}"/>
              </a:ext>
            </a:extLst>
          </p:cNvPr>
          <p:cNvSpPr txBox="1">
            <a:spLocks/>
          </p:cNvSpPr>
          <p:nvPr/>
        </p:nvSpPr>
        <p:spPr>
          <a:xfrm>
            <a:off x="4084919" y="3751227"/>
            <a:ext cx="1762800" cy="487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1pPr>
            <a:lvl2pPr marR="0" lvl="1"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2pPr>
            <a:lvl3pPr marR="0" lvl="2"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3pPr>
            <a:lvl4pPr marR="0" lvl="3"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4pPr>
            <a:lvl5pPr marR="0" lvl="4"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5pPr>
            <a:lvl6pPr marR="0" lvl="5"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6pPr>
            <a:lvl7pPr marR="0" lvl="6"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7pPr>
            <a:lvl8pPr marR="0" lvl="7"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8pPr>
            <a:lvl9pPr marR="0" lvl="8"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9pPr>
          </a:lstStyle>
          <a:p>
            <a:r>
              <a:rPr lang="en-US" dirty="0"/>
              <a:t>5</a:t>
            </a:r>
            <a:endParaRPr lang="en-IN" dirty="0"/>
          </a:p>
        </p:txBody>
      </p:sp>
      <p:sp>
        <p:nvSpPr>
          <p:cNvPr id="25" name="Subtitle 2">
            <a:extLst>
              <a:ext uri="{FF2B5EF4-FFF2-40B4-BE49-F238E27FC236}">
                <a16:creationId xmlns:a16="http://schemas.microsoft.com/office/drawing/2014/main" id="{2B5B831C-1ED5-0AB7-AB48-C7A82AA2629D}"/>
              </a:ext>
            </a:extLst>
          </p:cNvPr>
          <p:cNvSpPr txBox="1">
            <a:spLocks/>
          </p:cNvSpPr>
          <p:nvPr/>
        </p:nvSpPr>
        <p:spPr>
          <a:xfrm>
            <a:off x="3989186" y="4238827"/>
            <a:ext cx="3065781" cy="872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r>
              <a:rPr lang="en-US" sz="2800" dirty="0"/>
              <a:t>Scope</a:t>
            </a:r>
            <a:endParaRPr lang="en-IN" sz="2800" dirty="0"/>
          </a:p>
        </p:txBody>
      </p:sp>
      <p:sp>
        <p:nvSpPr>
          <p:cNvPr id="26" name="Title 1">
            <a:extLst>
              <a:ext uri="{FF2B5EF4-FFF2-40B4-BE49-F238E27FC236}">
                <a16:creationId xmlns:a16="http://schemas.microsoft.com/office/drawing/2014/main" id="{675B9A2A-DEF5-AECF-FA95-28ECDE10F730}"/>
              </a:ext>
            </a:extLst>
          </p:cNvPr>
          <p:cNvSpPr txBox="1">
            <a:spLocks/>
          </p:cNvSpPr>
          <p:nvPr/>
        </p:nvSpPr>
        <p:spPr>
          <a:xfrm>
            <a:off x="7514670" y="3727221"/>
            <a:ext cx="1762800" cy="487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1pPr>
            <a:lvl2pPr marR="0" lvl="1"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2pPr>
            <a:lvl3pPr marR="0" lvl="2"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3pPr>
            <a:lvl4pPr marR="0" lvl="3"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4pPr>
            <a:lvl5pPr marR="0" lvl="4"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5pPr>
            <a:lvl6pPr marR="0" lvl="5"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6pPr>
            <a:lvl7pPr marR="0" lvl="6"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7pPr>
            <a:lvl8pPr marR="0" lvl="7"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8pPr>
            <a:lvl9pPr marR="0" lvl="8"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9pPr>
          </a:lstStyle>
          <a:p>
            <a:r>
              <a:rPr lang="en-US" dirty="0"/>
              <a:t>6</a:t>
            </a:r>
            <a:endParaRPr lang="en-IN" dirty="0"/>
          </a:p>
        </p:txBody>
      </p:sp>
      <p:sp>
        <p:nvSpPr>
          <p:cNvPr id="27" name="Subtitle 2">
            <a:extLst>
              <a:ext uri="{FF2B5EF4-FFF2-40B4-BE49-F238E27FC236}">
                <a16:creationId xmlns:a16="http://schemas.microsoft.com/office/drawing/2014/main" id="{CEBA2F0C-5941-F56E-4DCB-FFF7C16729FB}"/>
              </a:ext>
            </a:extLst>
          </p:cNvPr>
          <p:cNvSpPr txBox="1">
            <a:spLocks/>
          </p:cNvSpPr>
          <p:nvPr/>
        </p:nvSpPr>
        <p:spPr>
          <a:xfrm>
            <a:off x="7417148" y="4214821"/>
            <a:ext cx="3814852" cy="872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r>
              <a:rPr lang="en-US" sz="2800" dirty="0"/>
              <a:t>Advantages</a:t>
            </a:r>
            <a:endParaRPr lang="en-IN" sz="2800" dirty="0"/>
          </a:p>
        </p:txBody>
      </p:sp>
    </p:spTree>
    <p:extLst>
      <p:ext uri="{BB962C8B-B14F-4D97-AF65-F5344CB8AC3E}">
        <p14:creationId xmlns:p14="http://schemas.microsoft.com/office/powerpoint/2010/main" val="145373699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43466F0-E48E-62F1-4523-7AE7ABE43910}"/>
              </a:ext>
            </a:extLst>
          </p:cNvPr>
          <p:cNvSpPr>
            <a:spLocks noGrp="1"/>
          </p:cNvSpPr>
          <p:nvPr>
            <p:ph type="title"/>
          </p:nvPr>
        </p:nvSpPr>
        <p:spPr>
          <a:xfrm>
            <a:off x="1761800" y="1386333"/>
            <a:ext cx="5155200" cy="763600"/>
          </a:xfrm>
          <a:effectLst>
            <a:outerShdw blurRad="50800" dir="5400000" algn="ctr" rotWithShape="0">
              <a:srgbClr val="000000">
                <a:alpha val="43137"/>
              </a:srgbClr>
            </a:outerShdw>
          </a:effectLst>
        </p:spPr>
        <p:txBody>
          <a:bodyPr/>
          <a:lstStyle/>
          <a:p>
            <a:r>
              <a:rPr lang="en-US" dirty="0"/>
              <a:t>Introduction</a:t>
            </a:r>
          </a:p>
        </p:txBody>
      </p:sp>
      <p:sp>
        <p:nvSpPr>
          <p:cNvPr id="10" name="Text Placeholder 2">
            <a:extLst>
              <a:ext uri="{FF2B5EF4-FFF2-40B4-BE49-F238E27FC236}">
                <a16:creationId xmlns:a16="http://schemas.microsoft.com/office/drawing/2014/main" id="{977D1173-7AB3-9AEF-F5D2-A141D7D1EEBA}"/>
              </a:ext>
            </a:extLst>
          </p:cNvPr>
          <p:cNvSpPr>
            <a:spLocks noGrp="1"/>
          </p:cNvSpPr>
          <p:nvPr>
            <p:ph type="body" idx="1"/>
          </p:nvPr>
        </p:nvSpPr>
        <p:spPr>
          <a:xfrm>
            <a:off x="1699046" y="2009905"/>
            <a:ext cx="8224883" cy="4104023"/>
          </a:xfrm>
        </p:spPr>
        <p:txBody>
          <a:bodyPr/>
          <a:lstStyle/>
          <a:p>
            <a:pPr marL="0" lvl="0" indent="0" algn="just" rtl="0">
              <a:spcBef>
                <a:spcPts val="0"/>
              </a:spcBef>
              <a:spcAft>
                <a:spcPts val="0"/>
              </a:spcAft>
              <a:buNone/>
            </a:pPr>
            <a:r>
              <a:rPr lang="en-US" sz="2000" dirty="0">
                <a:solidFill>
                  <a:schemeClr val="dk1"/>
                </a:solidFill>
              </a:rPr>
              <a:t>Despite of omnipresence of world wide web, </a:t>
            </a:r>
            <a:r>
              <a:rPr lang="en-US" sz="2000" b="1" dirty="0">
                <a:solidFill>
                  <a:schemeClr val="dk1"/>
                </a:solidFill>
              </a:rPr>
              <a:t>web accessibility</a:t>
            </a:r>
            <a:r>
              <a:rPr lang="en-US" sz="2000" dirty="0">
                <a:solidFill>
                  <a:schemeClr val="dk1"/>
                </a:solidFill>
              </a:rPr>
              <a:t> is still an issue. Web accessibility can be defined as how a user access the web content. Most of the websites are developed by neglecting physically handicapped users. </a:t>
            </a:r>
            <a:r>
              <a:rPr lang="en-US" sz="2000" dirty="0"/>
              <a:t>This</a:t>
            </a:r>
            <a:r>
              <a:rPr lang="en-US" sz="2000" dirty="0">
                <a:solidFill>
                  <a:schemeClr val="dk1"/>
                </a:solidFill>
              </a:rPr>
              <a:t> project is to help visually impaired people to access the any websites easily. </a:t>
            </a:r>
            <a:br>
              <a:rPr lang="en-US" sz="2000" dirty="0">
                <a:solidFill>
                  <a:schemeClr val="dk1"/>
                </a:solidFill>
              </a:rPr>
            </a:br>
            <a:endParaRPr lang="en-US" sz="2000" dirty="0">
              <a:solidFill>
                <a:schemeClr val="dk1"/>
              </a:solidFill>
            </a:endParaRPr>
          </a:p>
          <a:p>
            <a:pPr marL="0" lvl="0" indent="0" algn="just" rtl="0">
              <a:spcBef>
                <a:spcPts val="1200"/>
              </a:spcBef>
              <a:spcAft>
                <a:spcPts val="1200"/>
              </a:spcAft>
              <a:buNone/>
            </a:pPr>
            <a:r>
              <a:rPr lang="en-US" sz="2000" dirty="0">
                <a:solidFill>
                  <a:schemeClr val="dk1"/>
                </a:solidFill>
              </a:rPr>
              <a:t>The reason we are focusing on e-commerce websites is, it provides a wide scope of conversing, also internal navigation within the website. </a:t>
            </a:r>
          </a:p>
          <a:p>
            <a:endParaRPr lang="en-IN" dirty="0"/>
          </a:p>
        </p:txBody>
      </p:sp>
    </p:spTree>
    <p:extLst>
      <p:ext uri="{BB962C8B-B14F-4D97-AF65-F5344CB8AC3E}">
        <p14:creationId xmlns:p14="http://schemas.microsoft.com/office/powerpoint/2010/main" val="95166539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43466F0-E48E-62F1-4523-7AE7ABE43910}"/>
              </a:ext>
            </a:extLst>
          </p:cNvPr>
          <p:cNvSpPr>
            <a:spLocks noGrp="1"/>
          </p:cNvSpPr>
          <p:nvPr>
            <p:ph type="title"/>
          </p:nvPr>
        </p:nvSpPr>
        <p:spPr>
          <a:xfrm>
            <a:off x="1761800" y="1386333"/>
            <a:ext cx="5155200" cy="763600"/>
          </a:xfrm>
          <a:effectLst>
            <a:outerShdw blurRad="50800" dir="5400000" algn="ctr" rotWithShape="0">
              <a:srgbClr val="000000">
                <a:alpha val="43137"/>
              </a:srgbClr>
            </a:outerShdw>
          </a:effectLst>
        </p:spPr>
        <p:txBody>
          <a:bodyPr/>
          <a:lstStyle/>
          <a:p>
            <a:r>
              <a:rPr lang="en-US" dirty="0"/>
              <a:t>Abstract</a:t>
            </a:r>
          </a:p>
        </p:txBody>
      </p:sp>
      <p:sp>
        <p:nvSpPr>
          <p:cNvPr id="10" name="Text Placeholder 2">
            <a:extLst>
              <a:ext uri="{FF2B5EF4-FFF2-40B4-BE49-F238E27FC236}">
                <a16:creationId xmlns:a16="http://schemas.microsoft.com/office/drawing/2014/main" id="{977D1173-7AB3-9AEF-F5D2-A141D7D1EEBA}"/>
              </a:ext>
            </a:extLst>
          </p:cNvPr>
          <p:cNvSpPr>
            <a:spLocks noGrp="1"/>
          </p:cNvSpPr>
          <p:nvPr>
            <p:ph type="body" idx="1"/>
          </p:nvPr>
        </p:nvSpPr>
        <p:spPr>
          <a:xfrm>
            <a:off x="1699046" y="2009905"/>
            <a:ext cx="5311353" cy="4104023"/>
          </a:xfrm>
        </p:spPr>
        <p:txBody>
          <a:bodyPr/>
          <a:lstStyle/>
          <a:p>
            <a:pPr marL="0" lvl="0" indent="0" algn="just" rtl="0">
              <a:spcBef>
                <a:spcPts val="0"/>
              </a:spcBef>
              <a:spcAft>
                <a:spcPts val="0"/>
              </a:spcAft>
              <a:buNone/>
            </a:pPr>
            <a:r>
              <a:rPr lang="en-US" dirty="0"/>
              <a:t>Websites have huge and valuable amounts of information in a transactional format. Developing websites which are accessible to all the users has become a priority. Thus, everyone can use the internet and experience their true potential. Despite visually elegant websites, accessible for visually impaired people is complicated.</a:t>
            </a:r>
          </a:p>
        </p:txBody>
      </p:sp>
      <p:pic>
        <p:nvPicPr>
          <p:cNvPr id="4" name="Google Shape;168;p18">
            <a:extLst>
              <a:ext uri="{FF2B5EF4-FFF2-40B4-BE49-F238E27FC236}">
                <a16:creationId xmlns:a16="http://schemas.microsoft.com/office/drawing/2014/main" id="{AB818F65-6085-0125-7F99-4445EC7807CE}"/>
              </a:ext>
            </a:extLst>
          </p:cNvPr>
          <p:cNvPicPr preferRelativeResize="0"/>
          <p:nvPr/>
        </p:nvPicPr>
        <p:blipFill>
          <a:blip r:embed="rId2">
            <a:alphaModFix/>
          </a:blip>
          <a:stretch>
            <a:fillRect/>
          </a:stretch>
        </p:blipFill>
        <p:spPr>
          <a:xfrm>
            <a:off x="8117571" y="1386333"/>
            <a:ext cx="3905026" cy="1870500"/>
          </a:xfrm>
          <a:prstGeom prst="rect">
            <a:avLst/>
          </a:prstGeom>
          <a:noFill/>
          <a:ln>
            <a:noFill/>
          </a:ln>
          <a:effectLst>
            <a:outerShdw blurRad="88900" dist="228600" dir="13500000" algn="bl" rotWithShape="0">
              <a:schemeClr val="accent4">
                <a:lumMod val="50000"/>
                <a:alpha val="65000"/>
              </a:schemeClr>
            </a:outerShdw>
            <a:reflection stA="45000" endPos="0" dist="12700" dir="5400000" sy="-100000" algn="bl" rotWithShape="0"/>
            <a:softEdge rad="63500"/>
          </a:effectLst>
        </p:spPr>
      </p:pic>
      <p:pic>
        <p:nvPicPr>
          <p:cNvPr id="5" name="Google Shape;169;p18">
            <a:extLst>
              <a:ext uri="{FF2B5EF4-FFF2-40B4-BE49-F238E27FC236}">
                <a16:creationId xmlns:a16="http://schemas.microsoft.com/office/drawing/2014/main" id="{62169777-23B7-1EF7-EC27-26EB60AF3840}"/>
              </a:ext>
            </a:extLst>
          </p:cNvPr>
          <p:cNvPicPr preferRelativeResize="0"/>
          <p:nvPr/>
        </p:nvPicPr>
        <p:blipFill>
          <a:blip r:embed="rId3">
            <a:alphaModFix/>
          </a:blip>
          <a:stretch>
            <a:fillRect/>
          </a:stretch>
        </p:blipFill>
        <p:spPr>
          <a:xfrm>
            <a:off x="8117572" y="3601168"/>
            <a:ext cx="3905025" cy="2213016"/>
          </a:xfrm>
          <a:prstGeom prst="round2DiagRect">
            <a:avLst>
              <a:gd name="adj1" fmla="val 16667"/>
              <a:gd name="adj2" fmla="val 0"/>
            </a:avLst>
          </a:prstGeom>
          <a:noFill/>
          <a:ln>
            <a:noFill/>
          </a:ln>
          <a:effectLst>
            <a:outerShdw blurRad="88900" dist="228600" dir="13440000" algn="bl" rotWithShape="0">
              <a:schemeClr val="accent4">
                <a:lumMod val="50000"/>
                <a:alpha val="65000"/>
              </a:schemeClr>
            </a:outerShdw>
            <a:softEdge rad="88900"/>
          </a:effectLst>
        </p:spPr>
      </p:pic>
    </p:spTree>
    <p:extLst>
      <p:ext uri="{BB962C8B-B14F-4D97-AF65-F5344CB8AC3E}">
        <p14:creationId xmlns:p14="http://schemas.microsoft.com/office/powerpoint/2010/main" val="160358388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77D1173-7AB3-9AEF-F5D2-A141D7D1EEBA}"/>
              </a:ext>
            </a:extLst>
          </p:cNvPr>
          <p:cNvSpPr>
            <a:spLocks noGrp="1"/>
          </p:cNvSpPr>
          <p:nvPr>
            <p:ph type="body" idx="1"/>
          </p:nvPr>
        </p:nvSpPr>
        <p:spPr>
          <a:xfrm>
            <a:off x="1591470" y="1376987"/>
            <a:ext cx="5678906" cy="4880377"/>
          </a:xfrm>
        </p:spPr>
        <p:txBody>
          <a:bodyPr/>
          <a:lstStyle/>
          <a:p>
            <a:pPr marL="0" lvl="0" indent="0" algn="just" rtl="0">
              <a:spcBef>
                <a:spcPts val="0"/>
              </a:spcBef>
              <a:spcAft>
                <a:spcPts val="0"/>
              </a:spcAft>
              <a:buNone/>
            </a:pPr>
            <a:r>
              <a:rPr lang="en-US" sz="2000" b="1" dirty="0"/>
              <a:t>Screen readers (SRs) </a:t>
            </a:r>
            <a:r>
              <a:rPr lang="en-US" sz="2000" dirty="0"/>
              <a:t>made much of this information available to visually impaired users. However, since their development, screen readers have offered only limited access to all information on the web page. Often these screen readers either be verbose or skim through information which is biased by accessibility of the website. The handling of SRs comes with numerous and complicated keyboard commands and shortcut keys.</a:t>
            </a:r>
            <a:endParaRPr lang="en-US" dirty="0"/>
          </a:p>
        </p:txBody>
      </p:sp>
      <p:pic>
        <p:nvPicPr>
          <p:cNvPr id="2" name="Google Shape;176;p19">
            <a:extLst>
              <a:ext uri="{FF2B5EF4-FFF2-40B4-BE49-F238E27FC236}">
                <a16:creationId xmlns:a16="http://schemas.microsoft.com/office/drawing/2014/main" id="{95FFD622-8F9D-059A-B397-2591D32BE548}"/>
              </a:ext>
            </a:extLst>
          </p:cNvPr>
          <p:cNvPicPr preferRelativeResize="0"/>
          <p:nvPr/>
        </p:nvPicPr>
        <p:blipFill>
          <a:blip r:embed="rId2">
            <a:alphaModFix/>
          </a:blip>
          <a:stretch>
            <a:fillRect/>
          </a:stretch>
        </p:blipFill>
        <p:spPr>
          <a:xfrm>
            <a:off x="8169528" y="2386966"/>
            <a:ext cx="3669034" cy="2340675"/>
          </a:xfrm>
          <a:prstGeom prst="rect">
            <a:avLst/>
          </a:prstGeom>
          <a:ln>
            <a:noFill/>
          </a:ln>
          <a:effectLst>
            <a:outerShdw dist="342900" dir="13260000" algn="ctr" rotWithShape="0">
              <a:schemeClr val="accent4">
                <a:lumMod val="50000"/>
                <a:alpha val="50000"/>
              </a:schemeClr>
            </a:outerShdw>
            <a:softEdge rad="112500"/>
          </a:effectLst>
        </p:spPr>
      </p:pic>
    </p:spTree>
    <p:extLst>
      <p:ext uri="{BB962C8B-B14F-4D97-AF65-F5344CB8AC3E}">
        <p14:creationId xmlns:p14="http://schemas.microsoft.com/office/powerpoint/2010/main" val="406224611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77D1173-7AB3-9AEF-F5D2-A141D7D1EEBA}"/>
              </a:ext>
            </a:extLst>
          </p:cNvPr>
          <p:cNvSpPr>
            <a:spLocks noGrp="1"/>
          </p:cNvSpPr>
          <p:nvPr>
            <p:ph type="ctrTitle"/>
          </p:nvPr>
        </p:nvSpPr>
        <p:spPr>
          <a:xfrm>
            <a:off x="950967" y="1290200"/>
            <a:ext cx="5812000" cy="4036800"/>
          </a:xfrm>
        </p:spPr>
        <p:txBody>
          <a:bodyPr wrap="square" anchor="ctr">
            <a:normAutofit/>
          </a:bodyPr>
          <a:lstStyle/>
          <a:p>
            <a:pPr marL="0" lvl="0" indent="0" algn="just" rtl="0">
              <a:lnSpc>
                <a:spcPct val="90000"/>
              </a:lnSpc>
              <a:spcBef>
                <a:spcPts val="0"/>
              </a:spcBef>
              <a:spcAft>
                <a:spcPts val="0"/>
              </a:spcAft>
              <a:buNone/>
            </a:pPr>
            <a:r>
              <a:rPr lang="en-US" sz="2200" dirty="0">
                <a:latin typeface="DM Sans" pitchFamily="2" charset="0"/>
              </a:rPr>
              <a:t>Voice assistants (VAs) work comparatively better than screen readers in terms of interaction. They interact vocally using voice commands and perform tasks based on the keywords identified in the conversation. Existing systems of voice assistants have limited modular features as reading out the contents of the webpages.</a:t>
            </a:r>
            <a:endParaRPr lang="en-US" sz="2200" dirty="0"/>
          </a:p>
        </p:txBody>
      </p:sp>
      <p:sp>
        <p:nvSpPr>
          <p:cNvPr id="15" name="Subtitle 2">
            <a:extLst>
              <a:ext uri="{FF2B5EF4-FFF2-40B4-BE49-F238E27FC236}">
                <a16:creationId xmlns:a16="http://schemas.microsoft.com/office/drawing/2014/main" id="{8C6303BE-0F13-516D-C3C0-DDF641C55FA7}"/>
              </a:ext>
            </a:extLst>
          </p:cNvPr>
          <p:cNvSpPr>
            <a:spLocks noGrp="1"/>
          </p:cNvSpPr>
          <p:nvPr>
            <p:ph type="subTitle" idx="1"/>
          </p:nvPr>
        </p:nvSpPr>
        <p:spPr>
          <a:xfrm>
            <a:off x="950967" y="5327000"/>
            <a:ext cx="5812000" cy="546000"/>
          </a:xfrm>
        </p:spPr>
        <p:txBody>
          <a:bodyPr/>
          <a:lstStyle/>
          <a:p>
            <a:endParaRPr lang="en-US" dirty="0"/>
          </a:p>
        </p:txBody>
      </p:sp>
    </p:spTree>
    <p:extLst>
      <p:ext uri="{BB962C8B-B14F-4D97-AF65-F5344CB8AC3E}">
        <p14:creationId xmlns:p14="http://schemas.microsoft.com/office/powerpoint/2010/main" val="405933993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77D1173-7AB3-9AEF-F5D2-A141D7D1EEBA}"/>
              </a:ext>
            </a:extLst>
          </p:cNvPr>
          <p:cNvSpPr>
            <a:spLocks noGrp="1"/>
          </p:cNvSpPr>
          <p:nvPr>
            <p:ph type="body" idx="1"/>
          </p:nvPr>
        </p:nvSpPr>
        <p:spPr>
          <a:xfrm>
            <a:off x="1601196" y="1279710"/>
            <a:ext cx="5782097" cy="5023813"/>
          </a:xfrm>
        </p:spPr>
        <p:txBody>
          <a:bodyPr/>
          <a:lstStyle/>
          <a:p>
            <a:pPr marL="0" lvl="0" indent="0" algn="just" rtl="0">
              <a:spcBef>
                <a:spcPts val="0"/>
              </a:spcBef>
              <a:spcAft>
                <a:spcPts val="0"/>
              </a:spcAft>
              <a:buNone/>
            </a:pPr>
            <a:r>
              <a:rPr lang="en-US" sz="2000" dirty="0"/>
              <a:t>Webpages differ from each other in different ways such as in structure, design, content, and HTML elements. This project is about making a voice assistant that can analyze any type of website and understand its contents. This project helps in obtaining the information from the webpages and perform required actions on webpage through user voice command. Through this assistant, users can interact with websites with only voice commands, which helps visually impaired users effectively.</a:t>
            </a:r>
            <a:endParaRPr lang="en-US" dirty="0"/>
          </a:p>
        </p:txBody>
      </p:sp>
      <p:pic>
        <p:nvPicPr>
          <p:cNvPr id="3" name="Google Shape;188;p21">
            <a:extLst>
              <a:ext uri="{FF2B5EF4-FFF2-40B4-BE49-F238E27FC236}">
                <a16:creationId xmlns:a16="http://schemas.microsoft.com/office/drawing/2014/main" id="{8B3CE430-7F68-CA08-5FAF-B8D5CCE16CFF}"/>
              </a:ext>
            </a:extLst>
          </p:cNvPr>
          <p:cNvPicPr preferRelativeResize="0"/>
          <p:nvPr/>
        </p:nvPicPr>
        <p:blipFill>
          <a:blip r:embed="rId2">
            <a:alphaModFix amt="60000"/>
          </a:blip>
          <a:stretch>
            <a:fillRect/>
          </a:stretch>
        </p:blipFill>
        <p:spPr>
          <a:xfrm>
            <a:off x="8443609" y="2237361"/>
            <a:ext cx="3531140" cy="2383277"/>
          </a:xfrm>
          <a:prstGeom prst="rect">
            <a:avLst/>
          </a:prstGeom>
          <a:gradFill flip="none" rotWithShape="1">
            <a:gsLst>
              <a:gs pos="37000">
                <a:schemeClr val="accent4"/>
              </a:gs>
              <a:gs pos="84000">
                <a:schemeClr val="accent2"/>
              </a:gs>
            </a:gsLst>
            <a:lin ang="2700000" scaled="1"/>
            <a:tileRect/>
          </a:gradFill>
          <a:ln>
            <a:noFill/>
          </a:ln>
          <a:effectLst>
            <a:glow rad="393700">
              <a:schemeClr val="accent4">
                <a:lumMod val="50000"/>
                <a:alpha val="40000"/>
              </a:schemeClr>
            </a:glow>
            <a:outerShdw blurRad="1270000" dist="241300" dir="6120000" algn="br" rotWithShape="0">
              <a:schemeClr val="accent4">
                <a:lumMod val="50000"/>
                <a:alpha val="40000"/>
              </a:schemeClr>
            </a:outerShdw>
            <a:reflection stA="97000" endPos="0" dist="50800" dir="5400000" sy="-100000" algn="bl" rotWithShape="0"/>
            <a:softEdge rad="31750"/>
          </a:effectLst>
        </p:spPr>
      </p:pic>
    </p:spTree>
    <p:extLst>
      <p:ext uri="{BB962C8B-B14F-4D97-AF65-F5344CB8AC3E}">
        <p14:creationId xmlns:p14="http://schemas.microsoft.com/office/powerpoint/2010/main" val="379180987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EE12C-D308-2A11-8D1C-94A0D386AA43}"/>
              </a:ext>
            </a:extLst>
          </p:cNvPr>
          <p:cNvSpPr>
            <a:spLocks noGrp="1"/>
          </p:cNvSpPr>
          <p:nvPr>
            <p:ph type="title"/>
          </p:nvPr>
        </p:nvSpPr>
        <p:spPr>
          <a:xfrm>
            <a:off x="950967" y="2048667"/>
            <a:ext cx="5644386" cy="1054456"/>
          </a:xfrm>
        </p:spPr>
        <p:txBody>
          <a:bodyPr wrap="square" anchor="ctr">
            <a:normAutofit/>
          </a:bodyPr>
          <a:lstStyle/>
          <a:p>
            <a:pPr>
              <a:lnSpc>
                <a:spcPct val="90000"/>
              </a:lnSpc>
            </a:pPr>
            <a:r>
              <a:rPr lang="en" sz="4800" b="1" dirty="0"/>
              <a:t>Problem Statement</a:t>
            </a:r>
            <a:endParaRPr lang="en-IN" sz="4800" dirty="0"/>
          </a:p>
        </p:txBody>
      </p:sp>
      <p:sp>
        <p:nvSpPr>
          <p:cNvPr id="3" name="Text Placeholder 2">
            <a:extLst>
              <a:ext uri="{FF2B5EF4-FFF2-40B4-BE49-F238E27FC236}">
                <a16:creationId xmlns:a16="http://schemas.microsoft.com/office/drawing/2014/main" id="{FC92D34D-93F3-35F8-04CA-DFEF25961003}"/>
              </a:ext>
            </a:extLst>
          </p:cNvPr>
          <p:cNvSpPr>
            <a:spLocks noGrp="1"/>
          </p:cNvSpPr>
          <p:nvPr>
            <p:ph type="subTitle" idx="1"/>
          </p:nvPr>
        </p:nvSpPr>
        <p:spPr>
          <a:xfrm>
            <a:off x="4708187" y="3103123"/>
            <a:ext cx="6532613" cy="2307177"/>
          </a:xfrm>
        </p:spPr>
        <p:txBody>
          <a:bodyPr wrap="square" anchor="ctr">
            <a:normAutofit/>
          </a:bodyPr>
          <a:lstStyle/>
          <a:p>
            <a:pPr marL="203195" indent="0" algn="just">
              <a:lnSpc>
                <a:spcPct val="90000"/>
              </a:lnSpc>
              <a:spcAft>
                <a:spcPts val="600"/>
              </a:spcAft>
            </a:pPr>
            <a:r>
              <a:rPr lang="en-US" sz="1800" dirty="0"/>
              <a:t>Develop an advanced voice assistant that aids visually impaired users by enabling them to navigate a website through voice commands. The voice assistant will facilitate various operations, providing the visually impaired with the same browsing capabilities as any sighted individual.</a:t>
            </a:r>
            <a:endParaRPr lang="en-IN" sz="1200" dirty="0"/>
          </a:p>
        </p:txBody>
      </p:sp>
    </p:spTree>
    <p:extLst>
      <p:ext uri="{BB962C8B-B14F-4D97-AF65-F5344CB8AC3E}">
        <p14:creationId xmlns:p14="http://schemas.microsoft.com/office/powerpoint/2010/main" val="42750290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89636CB5-6CAE-C701-41CD-39C0BA87E7CF}"/>
              </a:ext>
            </a:extLst>
          </p:cNvPr>
          <p:cNvSpPr>
            <a:spLocks noGrp="1"/>
          </p:cNvSpPr>
          <p:nvPr>
            <p:ph type="title"/>
          </p:nvPr>
        </p:nvSpPr>
        <p:spPr>
          <a:xfrm>
            <a:off x="1356686" y="2072322"/>
            <a:ext cx="4586913" cy="921398"/>
          </a:xfrm>
          <a:gradFill flip="none" rotWithShape="1">
            <a:gsLst>
              <a:gs pos="0">
                <a:schemeClr val="accent3">
                  <a:lumMod val="75000"/>
                </a:schemeClr>
              </a:gs>
              <a:gs pos="95000">
                <a:schemeClr val="accent5">
                  <a:lumMod val="75000"/>
                  <a:lumOff val="25000"/>
                </a:schemeClr>
              </a:gs>
            </a:gsLst>
            <a:path path="circle">
              <a:fillToRect r="100000" b="100000"/>
            </a:path>
            <a:tileRect l="-100000" t="-100000"/>
          </a:gradFill>
        </p:spPr>
        <p:txBody>
          <a:bodyPr numCol="1"/>
          <a:lstStyle/>
          <a:p>
            <a:pPr algn="ctr"/>
            <a:r>
              <a:rPr lang="en-US" sz="1800" dirty="0"/>
              <a:t>Understanding the inside contents of any webpage</a:t>
            </a:r>
            <a:endParaRPr lang="en-IN" sz="1800" dirty="0"/>
          </a:p>
        </p:txBody>
      </p:sp>
      <p:sp>
        <p:nvSpPr>
          <p:cNvPr id="27" name="Title 26">
            <a:extLst>
              <a:ext uri="{FF2B5EF4-FFF2-40B4-BE49-F238E27FC236}">
                <a16:creationId xmlns:a16="http://schemas.microsoft.com/office/drawing/2014/main" id="{BFC7297C-39CF-7DF5-FA01-1C542D39F485}"/>
              </a:ext>
            </a:extLst>
          </p:cNvPr>
          <p:cNvSpPr>
            <a:spLocks noGrp="1"/>
          </p:cNvSpPr>
          <p:nvPr>
            <p:ph type="title" idx="2"/>
          </p:nvPr>
        </p:nvSpPr>
        <p:spPr>
          <a:xfrm>
            <a:off x="1085514" y="2320269"/>
            <a:ext cx="339641" cy="461532"/>
          </a:xfrm>
        </p:spPr>
        <p:txBody>
          <a:bodyPr/>
          <a:lstStyle/>
          <a:p>
            <a:r>
              <a:rPr lang="en-US" sz="2800" dirty="0"/>
              <a:t>1</a:t>
            </a:r>
            <a:endParaRPr lang="en-IN" sz="2800" dirty="0"/>
          </a:p>
        </p:txBody>
      </p:sp>
      <p:sp>
        <p:nvSpPr>
          <p:cNvPr id="30" name="Subtitle 29">
            <a:extLst>
              <a:ext uri="{FF2B5EF4-FFF2-40B4-BE49-F238E27FC236}">
                <a16:creationId xmlns:a16="http://schemas.microsoft.com/office/drawing/2014/main" id="{FAFFCF26-E87E-A151-6787-945B4E023A84}"/>
              </a:ext>
            </a:extLst>
          </p:cNvPr>
          <p:cNvSpPr>
            <a:spLocks noGrp="1"/>
          </p:cNvSpPr>
          <p:nvPr>
            <p:ph type="subTitle" idx="5"/>
          </p:nvPr>
        </p:nvSpPr>
        <p:spPr>
          <a:xfrm>
            <a:off x="1356685" y="1334937"/>
            <a:ext cx="10099691" cy="519497"/>
          </a:xfrm>
        </p:spPr>
        <p:txBody>
          <a:bodyPr/>
          <a:lstStyle/>
          <a:p>
            <a:pPr algn="ctr"/>
            <a:r>
              <a:rPr lang="en-US" dirty="0"/>
              <a:t>The major objectives of the project includes:</a:t>
            </a:r>
            <a:endParaRPr lang="en-IN" dirty="0"/>
          </a:p>
        </p:txBody>
      </p:sp>
      <p:sp>
        <p:nvSpPr>
          <p:cNvPr id="37" name="Title 36">
            <a:extLst>
              <a:ext uri="{FF2B5EF4-FFF2-40B4-BE49-F238E27FC236}">
                <a16:creationId xmlns:a16="http://schemas.microsoft.com/office/drawing/2014/main" id="{3477186C-CFE7-5B0D-54AC-81E511662055}"/>
              </a:ext>
            </a:extLst>
          </p:cNvPr>
          <p:cNvSpPr>
            <a:spLocks noGrp="1"/>
          </p:cNvSpPr>
          <p:nvPr>
            <p:ph type="title" idx="15"/>
          </p:nvPr>
        </p:nvSpPr>
        <p:spPr>
          <a:xfrm>
            <a:off x="1356684" y="719328"/>
            <a:ext cx="10099691" cy="768000"/>
          </a:xfrm>
        </p:spPr>
        <p:txBody>
          <a:bodyPr/>
          <a:lstStyle/>
          <a:p>
            <a:r>
              <a:rPr lang="en-US" dirty="0"/>
              <a:t>Objectives of the Project</a:t>
            </a:r>
            <a:endParaRPr lang="en-IN" dirty="0"/>
          </a:p>
        </p:txBody>
      </p:sp>
      <p:sp>
        <p:nvSpPr>
          <p:cNvPr id="38" name="Title 24">
            <a:extLst>
              <a:ext uri="{FF2B5EF4-FFF2-40B4-BE49-F238E27FC236}">
                <a16:creationId xmlns:a16="http://schemas.microsoft.com/office/drawing/2014/main" id="{51857FD2-079E-F853-12B3-EDCB7CBDFEF6}"/>
              </a:ext>
            </a:extLst>
          </p:cNvPr>
          <p:cNvSpPr txBox="1">
            <a:spLocks/>
          </p:cNvSpPr>
          <p:nvPr/>
        </p:nvSpPr>
        <p:spPr>
          <a:xfrm>
            <a:off x="1356685" y="3714382"/>
            <a:ext cx="4586913" cy="817274"/>
          </a:xfrm>
          <a:prstGeom prst="rect">
            <a:avLst/>
          </a:prstGeom>
          <a:gradFill>
            <a:gsLst>
              <a:gs pos="0">
                <a:schemeClr val="accent3">
                  <a:lumMod val="75000"/>
                </a:schemeClr>
              </a:gs>
              <a:gs pos="100000">
                <a:schemeClr val="accent4"/>
              </a:gs>
              <a:gs pos="100000">
                <a:schemeClr val="accent2"/>
              </a:gs>
            </a:gsLst>
            <a:lin ang="2698631" scaled="0"/>
          </a:gradFill>
          <a:ln>
            <a:noFill/>
          </a:ln>
        </p:spPr>
        <p:txBody>
          <a:bodyPr spcFirstLastPara="1" wrap="square" lIns="0" tIns="0" rIns="0" bIns="0" numCol="1"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1pPr>
            <a:lvl2pPr marR="0" lvl="1"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2pPr>
            <a:lvl3pPr marR="0" lvl="2"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3pPr>
            <a:lvl4pPr marR="0" lvl="3"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4pPr>
            <a:lvl5pPr marR="0" lvl="4"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5pPr>
            <a:lvl6pPr marR="0" lvl="5"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6pPr>
            <a:lvl7pPr marR="0" lvl="6"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7pPr>
            <a:lvl8pPr marR="0" lvl="7"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8pPr>
            <a:lvl9pPr marR="0" lvl="8"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9pPr>
          </a:lstStyle>
          <a:p>
            <a:pPr algn="ctr"/>
            <a:r>
              <a:rPr lang="en-US" sz="1800" dirty="0"/>
              <a:t>Performing the task on the website automatically. </a:t>
            </a:r>
          </a:p>
        </p:txBody>
      </p:sp>
      <p:sp>
        <p:nvSpPr>
          <p:cNvPr id="39" name="Title 26">
            <a:extLst>
              <a:ext uri="{FF2B5EF4-FFF2-40B4-BE49-F238E27FC236}">
                <a16:creationId xmlns:a16="http://schemas.microsoft.com/office/drawing/2014/main" id="{A482A62B-7AE2-F368-FDCE-9FEABE2ED2D1}"/>
              </a:ext>
            </a:extLst>
          </p:cNvPr>
          <p:cNvSpPr txBox="1">
            <a:spLocks/>
          </p:cNvSpPr>
          <p:nvPr/>
        </p:nvSpPr>
        <p:spPr>
          <a:xfrm>
            <a:off x="1085513" y="3923112"/>
            <a:ext cx="339641" cy="461532"/>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Oswald"/>
              <a:buNone/>
              <a:defRPr sz="6933" b="0" i="0" u="none" strike="noStrike" cap="none">
                <a:solidFill>
                  <a:schemeClr val="dk1"/>
                </a:solidFill>
                <a:latin typeface="Oswald ExtraLight"/>
                <a:ea typeface="Oswald ExtraLight"/>
                <a:cs typeface="Oswald ExtraLight"/>
                <a:sym typeface="Oswald ExtraLight"/>
              </a:defRPr>
            </a:lvl1pPr>
            <a:lvl2pPr marR="0" lvl="1"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2pPr>
            <a:lvl3pPr marR="0" lvl="2"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3pPr>
            <a:lvl4pPr marR="0" lvl="3"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4pPr>
            <a:lvl5pPr marR="0" lvl="4"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5pPr>
            <a:lvl6pPr marR="0" lvl="5"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6pPr>
            <a:lvl7pPr marR="0" lvl="6"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7pPr>
            <a:lvl8pPr marR="0" lvl="7"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8pPr>
            <a:lvl9pPr marR="0" lvl="8"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9pPr>
          </a:lstStyle>
          <a:p>
            <a:r>
              <a:rPr lang="en-US" sz="2800" dirty="0"/>
              <a:t>3</a:t>
            </a:r>
            <a:endParaRPr lang="en-IN" sz="2800" dirty="0"/>
          </a:p>
        </p:txBody>
      </p:sp>
      <p:sp>
        <p:nvSpPr>
          <p:cNvPr id="41" name="Title 26">
            <a:extLst>
              <a:ext uri="{FF2B5EF4-FFF2-40B4-BE49-F238E27FC236}">
                <a16:creationId xmlns:a16="http://schemas.microsoft.com/office/drawing/2014/main" id="{FAC0974A-B7BC-6587-0B69-E12870C915F5}"/>
              </a:ext>
            </a:extLst>
          </p:cNvPr>
          <p:cNvSpPr txBox="1">
            <a:spLocks/>
          </p:cNvSpPr>
          <p:nvPr/>
        </p:nvSpPr>
        <p:spPr>
          <a:xfrm>
            <a:off x="6406529" y="2298652"/>
            <a:ext cx="328743" cy="461532"/>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Oswald"/>
              <a:buNone/>
              <a:defRPr sz="6933" b="0" i="0" u="none" strike="noStrike" cap="none">
                <a:solidFill>
                  <a:schemeClr val="dk1"/>
                </a:solidFill>
                <a:latin typeface="Oswald ExtraLight"/>
                <a:ea typeface="Oswald ExtraLight"/>
                <a:cs typeface="Oswald ExtraLight"/>
                <a:sym typeface="Oswald ExtraLight"/>
              </a:defRPr>
            </a:lvl1pPr>
            <a:lvl2pPr marR="0" lvl="1"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2pPr>
            <a:lvl3pPr marR="0" lvl="2"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3pPr>
            <a:lvl4pPr marR="0" lvl="3"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4pPr>
            <a:lvl5pPr marR="0" lvl="4"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5pPr>
            <a:lvl6pPr marR="0" lvl="5"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6pPr>
            <a:lvl7pPr marR="0" lvl="6"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7pPr>
            <a:lvl8pPr marR="0" lvl="7"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8pPr>
            <a:lvl9pPr marR="0" lvl="8"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9pPr>
          </a:lstStyle>
          <a:p>
            <a:r>
              <a:rPr lang="en-US" sz="2800" dirty="0"/>
              <a:t>2</a:t>
            </a:r>
            <a:endParaRPr lang="en-IN" sz="2800" dirty="0"/>
          </a:p>
        </p:txBody>
      </p:sp>
      <p:sp>
        <p:nvSpPr>
          <p:cNvPr id="42" name="Title 24">
            <a:extLst>
              <a:ext uri="{FF2B5EF4-FFF2-40B4-BE49-F238E27FC236}">
                <a16:creationId xmlns:a16="http://schemas.microsoft.com/office/drawing/2014/main" id="{EE94E8B1-FC5D-D8AB-E5CF-0E29F40C505D}"/>
              </a:ext>
            </a:extLst>
          </p:cNvPr>
          <p:cNvSpPr txBox="1">
            <a:spLocks/>
          </p:cNvSpPr>
          <p:nvPr/>
        </p:nvSpPr>
        <p:spPr>
          <a:xfrm>
            <a:off x="6752298" y="3714382"/>
            <a:ext cx="4704077" cy="817274"/>
          </a:xfrm>
          <a:prstGeom prst="rect">
            <a:avLst/>
          </a:prstGeom>
          <a:gradFill>
            <a:gsLst>
              <a:gs pos="0">
                <a:schemeClr val="accent3">
                  <a:lumMod val="75000"/>
                </a:schemeClr>
              </a:gs>
              <a:gs pos="100000">
                <a:schemeClr val="accent4"/>
              </a:gs>
              <a:gs pos="100000">
                <a:schemeClr val="accent2"/>
              </a:gs>
            </a:gsLst>
            <a:lin ang="2698631" scaled="0"/>
          </a:gradFill>
          <a:ln>
            <a:noFill/>
          </a:ln>
        </p:spPr>
        <p:txBody>
          <a:bodyPr spcFirstLastPara="1" wrap="square" lIns="0" tIns="0" rIns="0" bIns="0" numCol="1"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1pPr>
            <a:lvl2pPr marR="0" lvl="1"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2pPr>
            <a:lvl3pPr marR="0" lvl="2"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3pPr>
            <a:lvl4pPr marR="0" lvl="3"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4pPr>
            <a:lvl5pPr marR="0" lvl="4"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5pPr>
            <a:lvl6pPr marR="0" lvl="5"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6pPr>
            <a:lvl7pPr marR="0" lvl="6"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7pPr>
            <a:lvl8pPr marR="0" lvl="7"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8pPr>
            <a:lvl9pPr marR="0" lvl="8"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9pPr>
          </a:lstStyle>
          <a:p>
            <a:pPr algn="ctr"/>
            <a:r>
              <a:rPr lang="en-US" sz="1800" dirty="0"/>
              <a:t>Extracting the relevant information from the webpage</a:t>
            </a:r>
            <a:endParaRPr lang="en-IN" sz="1800" dirty="0"/>
          </a:p>
        </p:txBody>
      </p:sp>
      <p:sp>
        <p:nvSpPr>
          <p:cNvPr id="43" name="Title 26">
            <a:extLst>
              <a:ext uri="{FF2B5EF4-FFF2-40B4-BE49-F238E27FC236}">
                <a16:creationId xmlns:a16="http://schemas.microsoft.com/office/drawing/2014/main" id="{AE91FE90-D67D-AB4A-5B5D-D7A21A16B5D0}"/>
              </a:ext>
            </a:extLst>
          </p:cNvPr>
          <p:cNvSpPr txBox="1">
            <a:spLocks/>
          </p:cNvSpPr>
          <p:nvPr/>
        </p:nvSpPr>
        <p:spPr>
          <a:xfrm>
            <a:off x="6483492" y="3923112"/>
            <a:ext cx="328743" cy="461532"/>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Oswald"/>
              <a:buNone/>
              <a:defRPr sz="6933" b="0" i="0" u="none" strike="noStrike" cap="none">
                <a:solidFill>
                  <a:schemeClr val="dk1"/>
                </a:solidFill>
                <a:latin typeface="Oswald ExtraLight"/>
                <a:ea typeface="Oswald ExtraLight"/>
                <a:cs typeface="Oswald ExtraLight"/>
                <a:sym typeface="Oswald ExtraLight"/>
              </a:defRPr>
            </a:lvl1pPr>
            <a:lvl2pPr marR="0" lvl="1"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2pPr>
            <a:lvl3pPr marR="0" lvl="2"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3pPr>
            <a:lvl4pPr marR="0" lvl="3"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4pPr>
            <a:lvl5pPr marR="0" lvl="4"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5pPr>
            <a:lvl6pPr marR="0" lvl="5"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6pPr>
            <a:lvl7pPr marR="0" lvl="6"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7pPr>
            <a:lvl8pPr marR="0" lvl="7"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8pPr>
            <a:lvl9pPr marR="0" lvl="8"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9pPr>
          </a:lstStyle>
          <a:p>
            <a:r>
              <a:rPr lang="en-US" sz="2800" dirty="0"/>
              <a:t>4</a:t>
            </a:r>
            <a:endParaRPr lang="en-IN" sz="2800" dirty="0"/>
          </a:p>
        </p:txBody>
      </p:sp>
      <p:sp>
        <p:nvSpPr>
          <p:cNvPr id="52" name="Title 24">
            <a:extLst>
              <a:ext uri="{FF2B5EF4-FFF2-40B4-BE49-F238E27FC236}">
                <a16:creationId xmlns:a16="http://schemas.microsoft.com/office/drawing/2014/main" id="{467FE8C2-8E5C-424E-EAB0-1504D2C6F680}"/>
              </a:ext>
            </a:extLst>
          </p:cNvPr>
          <p:cNvSpPr txBox="1">
            <a:spLocks/>
          </p:cNvSpPr>
          <p:nvPr/>
        </p:nvSpPr>
        <p:spPr>
          <a:xfrm>
            <a:off x="1356682" y="5335962"/>
            <a:ext cx="4586913" cy="696011"/>
          </a:xfrm>
          <a:prstGeom prst="rect">
            <a:avLst/>
          </a:prstGeom>
          <a:gradFill>
            <a:gsLst>
              <a:gs pos="0">
                <a:schemeClr val="accent3">
                  <a:lumMod val="75000"/>
                </a:schemeClr>
              </a:gs>
              <a:gs pos="100000">
                <a:schemeClr val="accent4"/>
              </a:gs>
              <a:gs pos="100000">
                <a:schemeClr val="accent2"/>
              </a:gs>
            </a:gsLst>
            <a:lin ang="2698631" scaled="0"/>
          </a:gradFill>
          <a:ln>
            <a:noFill/>
          </a:ln>
        </p:spPr>
        <p:txBody>
          <a:bodyPr spcFirstLastPara="1" wrap="square" lIns="0" tIns="0" rIns="0" bIns="0" numCol="1"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1pPr>
            <a:lvl2pPr marR="0" lvl="1"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2pPr>
            <a:lvl3pPr marR="0" lvl="2"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3pPr>
            <a:lvl4pPr marR="0" lvl="3"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4pPr>
            <a:lvl5pPr marR="0" lvl="4"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5pPr>
            <a:lvl6pPr marR="0" lvl="5"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6pPr>
            <a:lvl7pPr marR="0" lvl="6"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7pPr>
            <a:lvl8pPr marR="0" lvl="7"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8pPr>
            <a:lvl9pPr marR="0" lvl="8"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9pPr>
          </a:lstStyle>
          <a:p>
            <a:pPr algn="ctr"/>
            <a:r>
              <a:rPr lang="en-US" sz="1800" dirty="0"/>
              <a:t>Maintaining the user privacy</a:t>
            </a:r>
            <a:endParaRPr lang="en-IN" sz="1800" dirty="0"/>
          </a:p>
        </p:txBody>
      </p:sp>
      <p:sp>
        <p:nvSpPr>
          <p:cNvPr id="53" name="Title 26">
            <a:extLst>
              <a:ext uri="{FF2B5EF4-FFF2-40B4-BE49-F238E27FC236}">
                <a16:creationId xmlns:a16="http://schemas.microsoft.com/office/drawing/2014/main" id="{6395B745-4F5C-331A-DCFE-3FDCF92A5173}"/>
              </a:ext>
            </a:extLst>
          </p:cNvPr>
          <p:cNvSpPr txBox="1">
            <a:spLocks/>
          </p:cNvSpPr>
          <p:nvPr/>
        </p:nvSpPr>
        <p:spPr>
          <a:xfrm>
            <a:off x="1085510" y="5514611"/>
            <a:ext cx="339641" cy="461532"/>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Oswald"/>
              <a:buNone/>
              <a:defRPr sz="6933" b="0" i="0" u="none" strike="noStrike" cap="none">
                <a:solidFill>
                  <a:schemeClr val="dk1"/>
                </a:solidFill>
                <a:latin typeface="Oswald ExtraLight"/>
                <a:ea typeface="Oswald ExtraLight"/>
                <a:cs typeface="Oswald ExtraLight"/>
                <a:sym typeface="Oswald ExtraLight"/>
              </a:defRPr>
            </a:lvl1pPr>
            <a:lvl2pPr marR="0" lvl="1"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2pPr>
            <a:lvl3pPr marR="0" lvl="2"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3pPr>
            <a:lvl4pPr marR="0" lvl="3"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4pPr>
            <a:lvl5pPr marR="0" lvl="4"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5pPr>
            <a:lvl6pPr marR="0" lvl="5"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6pPr>
            <a:lvl7pPr marR="0" lvl="6"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7pPr>
            <a:lvl8pPr marR="0" lvl="7"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8pPr>
            <a:lvl9pPr marR="0" lvl="8"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9pPr>
          </a:lstStyle>
          <a:p>
            <a:r>
              <a:rPr lang="en-US" sz="2800"/>
              <a:t>5</a:t>
            </a:r>
            <a:endParaRPr lang="en-IN" sz="2800" dirty="0"/>
          </a:p>
        </p:txBody>
      </p:sp>
      <p:sp>
        <p:nvSpPr>
          <p:cNvPr id="56" name="Subtitle 29">
            <a:extLst>
              <a:ext uri="{FF2B5EF4-FFF2-40B4-BE49-F238E27FC236}">
                <a16:creationId xmlns:a16="http://schemas.microsoft.com/office/drawing/2014/main" id="{CF5D5529-D0A7-6B7F-F711-834B0D5995CD}"/>
              </a:ext>
            </a:extLst>
          </p:cNvPr>
          <p:cNvSpPr txBox="1">
            <a:spLocks/>
          </p:cNvSpPr>
          <p:nvPr/>
        </p:nvSpPr>
        <p:spPr>
          <a:xfrm>
            <a:off x="1356682" y="2926661"/>
            <a:ext cx="4586913" cy="51949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pPr algn="just"/>
            <a:r>
              <a:rPr lang="en-US" sz="1200" dirty="0"/>
              <a:t>The Assistant should be able understand the contents of</a:t>
            </a:r>
          </a:p>
          <a:p>
            <a:pPr algn="just"/>
            <a:r>
              <a:rPr lang="en-US" sz="1200" dirty="0"/>
              <a:t>different types of websites.</a:t>
            </a:r>
            <a:endParaRPr lang="en-IN" sz="1200" dirty="0"/>
          </a:p>
        </p:txBody>
      </p:sp>
      <p:sp>
        <p:nvSpPr>
          <p:cNvPr id="57" name="Subtitle 29">
            <a:extLst>
              <a:ext uri="{FF2B5EF4-FFF2-40B4-BE49-F238E27FC236}">
                <a16:creationId xmlns:a16="http://schemas.microsoft.com/office/drawing/2014/main" id="{9EA6AB32-7ACC-7840-558D-C2A888C203CC}"/>
              </a:ext>
            </a:extLst>
          </p:cNvPr>
          <p:cNvSpPr txBox="1">
            <a:spLocks/>
          </p:cNvSpPr>
          <p:nvPr/>
        </p:nvSpPr>
        <p:spPr>
          <a:xfrm>
            <a:off x="6735272" y="2939932"/>
            <a:ext cx="4704076" cy="51949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pPr algn="just"/>
            <a:r>
              <a:rPr lang="en-US" sz="1200" dirty="0"/>
              <a:t>The Assistant should be able to comprehend the user</a:t>
            </a:r>
          </a:p>
          <a:p>
            <a:pPr algn="just"/>
            <a:r>
              <a:rPr lang="en-US" sz="1200" dirty="0"/>
              <a:t>needs and perform accordingly.</a:t>
            </a:r>
            <a:endParaRPr lang="en-IN" sz="1200" dirty="0"/>
          </a:p>
        </p:txBody>
      </p:sp>
      <p:sp>
        <p:nvSpPr>
          <p:cNvPr id="58" name="Subtitle 29">
            <a:extLst>
              <a:ext uri="{FF2B5EF4-FFF2-40B4-BE49-F238E27FC236}">
                <a16:creationId xmlns:a16="http://schemas.microsoft.com/office/drawing/2014/main" id="{4810660B-ECBB-275A-22C1-F9BA8CE509E5}"/>
              </a:ext>
            </a:extLst>
          </p:cNvPr>
          <p:cNvSpPr txBox="1">
            <a:spLocks/>
          </p:cNvSpPr>
          <p:nvPr/>
        </p:nvSpPr>
        <p:spPr>
          <a:xfrm>
            <a:off x="1356681" y="4476595"/>
            <a:ext cx="4586913" cy="51949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pPr algn="ctr"/>
            <a:endParaRPr lang="en-IN" sz="1200" dirty="0"/>
          </a:p>
        </p:txBody>
      </p:sp>
      <p:sp>
        <p:nvSpPr>
          <p:cNvPr id="59" name="Subtitle 29">
            <a:extLst>
              <a:ext uri="{FF2B5EF4-FFF2-40B4-BE49-F238E27FC236}">
                <a16:creationId xmlns:a16="http://schemas.microsoft.com/office/drawing/2014/main" id="{9300B5A3-655A-7C21-1CA4-54378F3292DB}"/>
              </a:ext>
            </a:extLst>
          </p:cNvPr>
          <p:cNvSpPr txBox="1">
            <a:spLocks/>
          </p:cNvSpPr>
          <p:nvPr/>
        </p:nvSpPr>
        <p:spPr>
          <a:xfrm>
            <a:off x="1365194" y="4631983"/>
            <a:ext cx="4586913" cy="51949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pPr algn="just"/>
            <a:r>
              <a:rPr lang="en-US" sz="1200" dirty="0"/>
              <a:t>The Assistant should be able handle event on the page to</a:t>
            </a:r>
          </a:p>
          <a:p>
            <a:pPr algn="just"/>
            <a:r>
              <a:rPr lang="en-US" sz="1200" dirty="0"/>
              <a:t>perform various tasks according to user needs. </a:t>
            </a:r>
          </a:p>
          <a:p>
            <a:pPr algn="just"/>
            <a:r>
              <a:rPr lang="en-US" sz="1200" dirty="0"/>
              <a:t>Such as signing up to a webpage, login</a:t>
            </a:r>
            <a:endParaRPr lang="en-IN" sz="1200" dirty="0"/>
          </a:p>
          <a:p>
            <a:pPr algn="just"/>
            <a:endParaRPr lang="en-IN" sz="1200" dirty="0"/>
          </a:p>
        </p:txBody>
      </p:sp>
      <p:sp>
        <p:nvSpPr>
          <p:cNvPr id="60" name="Subtitle 29">
            <a:extLst>
              <a:ext uri="{FF2B5EF4-FFF2-40B4-BE49-F238E27FC236}">
                <a16:creationId xmlns:a16="http://schemas.microsoft.com/office/drawing/2014/main" id="{6C9DA957-43FA-18E2-79F3-0808DB304401}"/>
              </a:ext>
            </a:extLst>
          </p:cNvPr>
          <p:cNvSpPr txBox="1">
            <a:spLocks/>
          </p:cNvSpPr>
          <p:nvPr/>
        </p:nvSpPr>
        <p:spPr>
          <a:xfrm>
            <a:off x="6752293" y="4466514"/>
            <a:ext cx="4687056" cy="5731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pPr algn="just"/>
            <a:r>
              <a:rPr lang="en-US" sz="1200" dirty="0"/>
              <a:t>The Assistant should be able handle event on the page to</a:t>
            </a:r>
          </a:p>
          <a:p>
            <a:pPr algn="just"/>
            <a:r>
              <a:rPr lang="en-US" sz="1200" dirty="0"/>
              <a:t>perform various tasks according to user needs.</a:t>
            </a:r>
            <a:endParaRPr lang="en-IN" sz="1200" dirty="0"/>
          </a:p>
        </p:txBody>
      </p:sp>
      <p:sp>
        <p:nvSpPr>
          <p:cNvPr id="61" name="Subtitle 29">
            <a:extLst>
              <a:ext uri="{FF2B5EF4-FFF2-40B4-BE49-F238E27FC236}">
                <a16:creationId xmlns:a16="http://schemas.microsoft.com/office/drawing/2014/main" id="{51BAD8BF-229E-030D-812A-7EF79814325B}"/>
              </a:ext>
            </a:extLst>
          </p:cNvPr>
          <p:cNvSpPr txBox="1">
            <a:spLocks/>
          </p:cNvSpPr>
          <p:nvPr/>
        </p:nvSpPr>
        <p:spPr>
          <a:xfrm>
            <a:off x="1356681" y="6027970"/>
            <a:ext cx="4586913" cy="51949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pPr algn="just"/>
            <a:r>
              <a:rPr lang="en-US" sz="1200"/>
              <a:t>The user’s private information such as passwords should be</a:t>
            </a:r>
          </a:p>
          <a:p>
            <a:pPr algn="just"/>
            <a:r>
              <a:rPr lang="en-US" sz="1200"/>
              <a:t>kept protected.</a:t>
            </a:r>
            <a:endParaRPr lang="en-IN" sz="1200" dirty="0"/>
          </a:p>
        </p:txBody>
      </p:sp>
      <p:sp>
        <p:nvSpPr>
          <p:cNvPr id="62" name="Title 24">
            <a:extLst>
              <a:ext uri="{FF2B5EF4-FFF2-40B4-BE49-F238E27FC236}">
                <a16:creationId xmlns:a16="http://schemas.microsoft.com/office/drawing/2014/main" id="{5313C041-F6C8-D8CB-5AF0-55DDEDEDC0B5}"/>
              </a:ext>
            </a:extLst>
          </p:cNvPr>
          <p:cNvSpPr txBox="1">
            <a:spLocks/>
          </p:cNvSpPr>
          <p:nvPr/>
        </p:nvSpPr>
        <p:spPr>
          <a:xfrm>
            <a:off x="6759317" y="2090336"/>
            <a:ext cx="4704076" cy="921398"/>
          </a:xfrm>
          <a:prstGeom prst="rect">
            <a:avLst/>
          </a:prstGeom>
          <a:gradFill flip="none" rotWithShape="1">
            <a:gsLst>
              <a:gs pos="0">
                <a:schemeClr val="accent3">
                  <a:lumMod val="75000"/>
                </a:schemeClr>
              </a:gs>
              <a:gs pos="95000">
                <a:schemeClr val="accent5">
                  <a:lumMod val="75000"/>
                  <a:lumOff val="25000"/>
                </a:schemeClr>
              </a:gs>
            </a:gsLst>
            <a:path path="circle">
              <a:fillToRect r="100000" b="100000"/>
            </a:path>
            <a:tileRect l="-100000" t="-100000"/>
          </a:gradFill>
          <a:ln>
            <a:noFill/>
          </a:ln>
        </p:spPr>
        <p:txBody>
          <a:bodyPr spcFirstLastPara="1" wrap="square" lIns="0" tIns="0" rIns="0" bIns="0" numCol="1"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1pPr>
            <a:lvl2pPr marR="0" lvl="1"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2pPr>
            <a:lvl3pPr marR="0" lvl="2"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3pPr>
            <a:lvl4pPr marR="0" lvl="3"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4pPr>
            <a:lvl5pPr marR="0" lvl="4"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5pPr>
            <a:lvl6pPr marR="0" lvl="5"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6pPr>
            <a:lvl7pPr marR="0" lvl="6"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7pPr>
            <a:lvl8pPr marR="0" lvl="7"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8pPr>
            <a:lvl9pPr marR="0" lvl="8"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9pPr>
          </a:lstStyle>
          <a:p>
            <a:pPr algn="ctr"/>
            <a:r>
              <a:rPr lang="en-US" sz="1800" dirty="0"/>
              <a:t>Understanding the user requirements through voice commands</a:t>
            </a:r>
            <a:endParaRPr lang="en-IN" sz="1800" dirty="0"/>
          </a:p>
        </p:txBody>
      </p:sp>
      <p:sp>
        <p:nvSpPr>
          <p:cNvPr id="63" name="Title 24">
            <a:extLst>
              <a:ext uri="{FF2B5EF4-FFF2-40B4-BE49-F238E27FC236}">
                <a16:creationId xmlns:a16="http://schemas.microsoft.com/office/drawing/2014/main" id="{34498827-5DD2-C7E2-2F46-B49C1A8C7693}"/>
              </a:ext>
            </a:extLst>
          </p:cNvPr>
          <p:cNvSpPr txBox="1">
            <a:spLocks/>
          </p:cNvSpPr>
          <p:nvPr/>
        </p:nvSpPr>
        <p:spPr>
          <a:xfrm>
            <a:off x="6852435" y="5285066"/>
            <a:ext cx="4586913" cy="696011"/>
          </a:xfrm>
          <a:prstGeom prst="rect">
            <a:avLst/>
          </a:prstGeom>
          <a:gradFill>
            <a:gsLst>
              <a:gs pos="0">
                <a:schemeClr val="accent3">
                  <a:lumMod val="75000"/>
                </a:schemeClr>
              </a:gs>
              <a:gs pos="100000">
                <a:schemeClr val="accent4"/>
              </a:gs>
              <a:gs pos="100000">
                <a:schemeClr val="accent2"/>
              </a:gs>
            </a:gsLst>
            <a:lin ang="2698631" scaled="0"/>
          </a:gradFill>
          <a:ln>
            <a:noFill/>
          </a:ln>
        </p:spPr>
        <p:txBody>
          <a:bodyPr spcFirstLastPara="1" wrap="square" lIns="0" tIns="0" rIns="0" bIns="0" numCol="1"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1pPr>
            <a:lvl2pPr marR="0" lvl="1"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2pPr>
            <a:lvl3pPr marR="0" lvl="2"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3pPr>
            <a:lvl4pPr marR="0" lvl="3"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4pPr>
            <a:lvl5pPr marR="0" lvl="4"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5pPr>
            <a:lvl6pPr marR="0" lvl="5"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6pPr>
            <a:lvl7pPr marR="0" lvl="6"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7pPr>
            <a:lvl8pPr marR="0" lvl="7"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8pPr>
            <a:lvl9pPr marR="0" lvl="8" algn="l" rtl="0" eaLnBrk="1" hangingPunct="1">
              <a:lnSpc>
                <a:spcPct val="100000"/>
              </a:lnSpc>
              <a:spcBef>
                <a:spcPts val="0"/>
              </a:spcBef>
              <a:spcAft>
                <a:spcPts val="0"/>
              </a:spcAft>
              <a:buClr>
                <a:schemeClr val="dk1"/>
              </a:buClr>
              <a:buSzPts val="2200"/>
              <a:buFont typeface="Oswald"/>
              <a:buNone/>
              <a:defRPr sz="2933" b="0" i="0" u="none" strike="noStrike" cap="none">
                <a:solidFill>
                  <a:schemeClr val="dk1"/>
                </a:solidFill>
                <a:latin typeface="Oswald"/>
                <a:ea typeface="Oswald"/>
                <a:cs typeface="Oswald"/>
                <a:sym typeface="Oswald"/>
              </a:defRPr>
            </a:lvl9pPr>
          </a:lstStyle>
          <a:p>
            <a:pPr algn="ctr"/>
            <a:r>
              <a:rPr lang="en-US" sz="1800"/>
              <a:t>Build a portable hardware to access the Assistant anywhere</a:t>
            </a:r>
            <a:endParaRPr lang="en-IN" sz="1800" dirty="0"/>
          </a:p>
        </p:txBody>
      </p:sp>
      <p:sp>
        <p:nvSpPr>
          <p:cNvPr id="64" name="Title 26">
            <a:extLst>
              <a:ext uri="{FF2B5EF4-FFF2-40B4-BE49-F238E27FC236}">
                <a16:creationId xmlns:a16="http://schemas.microsoft.com/office/drawing/2014/main" id="{1BD3EB07-9A5D-8DC5-1C55-7FF149F35F3C}"/>
              </a:ext>
            </a:extLst>
          </p:cNvPr>
          <p:cNvSpPr txBox="1">
            <a:spLocks/>
          </p:cNvSpPr>
          <p:nvPr/>
        </p:nvSpPr>
        <p:spPr>
          <a:xfrm>
            <a:off x="6581263" y="5463715"/>
            <a:ext cx="339641" cy="461532"/>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Oswald"/>
              <a:buNone/>
              <a:defRPr sz="6933" b="0" i="0" u="none" strike="noStrike" cap="none">
                <a:solidFill>
                  <a:schemeClr val="dk1"/>
                </a:solidFill>
                <a:latin typeface="Oswald ExtraLight"/>
                <a:ea typeface="Oswald ExtraLight"/>
                <a:cs typeface="Oswald ExtraLight"/>
                <a:sym typeface="Oswald ExtraLight"/>
              </a:defRPr>
            </a:lvl1pPr>
            <a:lvl2pPr marR="0" lvl="1"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2pPr>
            <a:lvl3pPr marR="0" lvl="2"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3pPr>
            <a:lvl4pPr marR="0" lvl="3"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4pPr>
            <a:lvl5pPr marR="0" lvl="4"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5pPr>
            <a:lvl6pPr marR="0" lvl="5"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6pPr>
            <a:lvl7pPr marR="0" lvl="6"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7pPr>
            <a:lvl8pPr marR="0" lvl="7"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8pPr>
            <a:lvl9pPr marR="0" lvl="8" algn="l" rtl="0" eaLnBrk="1" hangingPunct="1">
              <a:lnSpc>
                <a:spcPct val="100000"/>
              </a:lnSpc>
              <a:spcBef>
                <a:spcPts val="0"/>
              </a:spcBef>
              <a:spcAft>
                <a:spcPts val="0"/>
              </a:spcAft>
              <a:buClr>
                <a:schemeClr val="dk1"/>
              </a:buClr>
              <a:buSzPts val="3000"/>
              <a:buFont typeface="Bebas Neue"/>
              <a:buNone/>
              <a:defRPr sz="4000" b="0" i="0" u="none" strike="noStrike" cap="none">
                <a:solidFill>
                  <a:schemeClr val="dk1"/>
                </a:solidFill>
                <a:latin typeface="Bebas Neue"/>
                <a:ea typeface="Bebas Neue"/>
                <a:cs typeface="Bebas Neue"/>
                <a:sym typeface="Bebas Neue"/>
              </a:defRPr>
            </a:lvl9pPr>
          </a:lstStyle>
          <a:p>
            <a:r>
              <a:rPr lang="en-US" sz="2800"/>
              <a:t>6</a:t>
            </a:r>
            <a:endParaRPr lang="en-IN" sz="2800" dirty="0"/>
          </a:p>
        </p:txBody>
      </p:sp>
      <p:sp>
        <p:nvSpPr>
          <p:cNvPr id="65" name="Subtitle 29">
            <a:extLst>
              <a:ext uri="{FF2B5EF4-FFF2-40B4-BE49-F238E27FC236}">
                <a16:creationId xmlns:a16="http://schemas.microsoft.com/office/drawing/2014/main" id="{D3B7683D-D6D2-9B4B-09FB-4BE8EF127F6D}"/>
              </a:ext>
            </a:extLst>
          </p:cNvPr>
          <p:cNvSpPr txBox="1">
            <a:spLocks/>
          </p:cNvSpPr>
          <p:nvPr/>
        </p:nvSpPr>
        <p:spPr>
          <a:xfrm>
            <a:off x="6852434" y="5977074"/>
            <a:ext cx="4586913" cy="51949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1pPr>
            <a:lvl2pPr marL="914400" marR="0" lvl="1"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2pPr>
            <a:lvl3pPr marL="1371600" marR="0" lvl="2"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3pPr>
            <a:lvl4pPr marL="1828800" marR="0" lvl="3"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4pPr>
            <a:lvl5pPr marL="2286000" marR="0" lvl="4"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5pPr>
            <a:lvl6pPr marL="2743200" marR="0" lvl="5"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6pPr>
            <a:lvl7pPr marL="3200400" marR="0" lvl="6"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7pPr>
            <a:lvl8pPr marL="3657600" marR="0" lvl="7"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8pPr>
            <a:lvl9pPr marL="4114800" marR="0" lvl="8" indent="-317500" algn="l" rtl="0" eaLnBrk="1" hangingPunct="1">
              <a:lnSpc>
                <a:spcPct val="100000"/>
              </a:lnSpc>
              <a:spcBef>
                <a:spcPts val="0"/>
              </a:spcBef>
              <a:spcAft>
                <a:spcPts val="0"/>
              </a:spcAft>
              <a:buClr>
                <a:schemeClr val="dk1"/>
              </a:buClr>
              <a:buSzPts val="1400"/>
              <a:buFont typeface="DM Sans"/>
              <a:buNone/>
              <a:defRPr sz="1867" b="0" i="0" u="none" strike="noStrike" cap="none">
                <a:solidFill>
                  <a:schemeClr val="dk1"/>
                </a:solidFill>
                <a:latin typeface="DM Sans"/>
                <a:ea typeface="DM Sans"/>
                <a:cs typeface="DM Sans"/>
                <a:sym typeface="DM Sans"/>
              </a:defRPr>
            </a:lvl9pPr>
          </a:lstStyle>
          <a:p>
            <a:pPr algn="just"/>
            <a:r>
              <a:rPr lang="en-US" sz="1200"/>
              <a:t>The assistant is a portable device as Alexa or Siri, should be</a:t>
            </a:r>
          </a:p>
          <a:p>
            <a:pPr algn="just"/>
            <a:r>
              <a:rPr lang="en-US" sz="1200"/>
              <a:t>able to connect the cloud to access the http information.</a:t>
            </a:r>
            <a:endParaRPr lang="en-IN" sz="1200" dirty="0"/>
          </a:p>
        </p:txBody>
      </p:sp>
    </p:spTree>
    <p:extLst>
      <p:ext uri="{BB962C8B-B14F-4D97-AF65-F5344CB8AC3E}">
        <p14:creationId xmlns:p14="http://schemas.microsoft.com/office/powerpoint/2010/main" val="10859938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theme/theme1.xml><?xml version="1.0" encoding="utf-8"?>
<a:theme xmlns:a="http://schemas.openxmlformats.org/drawingml/2006/main" name="Technology Project Proposal Minitheme by Slidesgo">
  <a:themeElements>
    <a:clrScheme name="Simple Light">
      <a:dk1>
        <a:srgbClr val="FFFFFF"/>
      </a:dk1>
      <a:lt1>
        <a:srgbClr val="E0E0E0"/>
      </a:lt1>
      <a:dk2>
        <a:srgbClr val="666666"/>
      </a:dk2>
      <a:lt2>
        <a:srgbClr val="000000"/>
      </a:lt2>
      <a:accent1>
        <a:srgbClr val="96FFF3"/>
      </a:accent1>
      <a:accent2>
        <a:srgbClr val="8F1EA0"/>
      </a:accent2>
      <a:accent3>
        <a:srgbClr val="3DC6FF"/>
      </a:accent3>
      <a:accent4>
        <a:srgbClr val="2619AA"/>
      </a:accent4>
      <a:accent5>
        <a:srgbClr val="190057"/>
      </a:accent5>
      <a:accent6>
        <a:srgbClr val="F139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Technology Project Proposal Minitheme by Slidesgo</Template>
  <TotalTime>296</TotalTime>
  <Words>649</Words>
  <Application>Microsoft Office PowerPoint</Application>
  <PresentationFormat>Widescreen</PresentationFormat>
  <Paragraphs>68</Paragraphs>
  <Slides>11</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Arial</vt:lpstr>
      <vt:lpstr>Bebas Neue</vt:lpstr>
      <vt:lpstr>Calibri</vt:lpstr>
      <vt:lpstr>DM Sans</vt:lpstr>
      <vt:lpstr>Oswald</vt:lpstr>
      <vt:lpstr>Oswald ExtraLight</vt:lpstr>
      <vt:lpstr>Proxima Nova</vt:lpstr>
      <vt:lpstr>Proxima Nova Semibold</vt:lpstr>
      <vt:lpstr>Technology Project Proposal Minitheme by Slidesgo</vt:lpstr>
      <vt:lpstr>Slidesgo Final Pages</vt:lpstr>
      <vt:lpstr>Screen Interpreting Assistant(SIA)</vt:lpstr>
      <vt:lpstr>1</vt:lpstr>
      <vt:lpstr>Introduction</vt:lpstr>
      <vt:lpstr>Abstract</vt:lpstr>
      <vt:lpstr>PowerPoint Presentation</vt:lpstr>
      <vt:lpstr>Voice assistants (VAs) work comparatively better than screen readers in terms of interaction. They interact vocally using voice commands and perform tasks based on the keywords identified in the conversation. Existing systems of voice assistants have limited modular features as reading out the contents of the webpages.</vt:lpstr>
      <vt:lpstr>PowerPoint Presentation</vt:lpstr>
      <vt:lpstr>Problem Statement</vt:lpstr>
      <vt:lpstr>Understanding the inside contents of any webpage</vt:lpstr>
      <vt:lpstr>Future Scope of SIA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Screen Interpreting Assistant(SIA)</dc:title>
  <dc:creator>USAGO PRO</dc:creator>
  <cp:lastModifiedBy>USAGO PRO</cp:lastModifiedBy>
  <cp:revision>6</cp:revision>
  <dcterms:created xsi:type="dcterms:W3CDTF">2023-07-30T09:47:12Z</dcterms:created>
  <dcterms:modified xsi:type="dcterms:W3CDTF">2023-09-27T10:02:17Z</dcterms:modified>
</cp:coreProperties>
</file>

<file path=docProps/thumbnail.jpeg>
</file>